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</p:sldIdLst>
  <p:sldSz cy="5143500" cx="9144000"/>
  <p:notesSz cx="6858000" cy="9144000"/>
  <p:embeddedFontLst>
    <p:embeddedFont>
      <p:font typeface="Josefin Slab"/>
      <p:regular r:id="rId89"/>
      <p:bold r:id="rId90"/>
      <p:italic r:id="rId91"/>
      <p:boldItalic r:id="rId92"/>
    </p:embeddedFont>
    <p:embeddedFont>
      <p:font typeface="IBM Plex Sans"/>
      <p:regular r:id="rId93"/>
      <p:bold r:id="rId94"/>
      <p:italic r:id="rId95"/>
      <p:boldItalic r:id="rId96"/>
    </p:embeddedFont>
    <p:embeddedFont>
      <p:font typeface="Proxima Nova"/>
      <p:regular r:id="rId97"/>
      <p:bold r:id="rId98"/>
      <p:italic r:id="rId99"/>
      <p:boldItalic r:id="rId100"/>
    </p:embeddedFont>
    <p:embeddedFont>
      <p:font typeface="Zilla Slab Medium"/>
      <p:bold r:id="rId101"/>
    </p:embeddedFont>
    <p:embeddedFont>
      <p:font typeface="Josefin Sans"/>
      <p:regular r:id="rId102"/>
      <p:bold r:id="rId103"/>
      <p:italic r:id="rId104"/>
      <p:boldItalic r:id="rId105"/>
    </p:embeddedFont>
    <p:embeddedFont>
      <p:font typeface="Zilla Slab"/>
      <p:regular r:id="rId106"/>
      <p:bold r:id="rId107"/>
      <p:italic r:id="rId108"/>
    </p:embeddedFont>
    <p:embeddedFont>
      <p:font typeface="Zilla Slab Light"/>
      <p:bold r:id="rId109"/>
      <p:boldItalic r:id="rId110"/>
    </p:embeddedFont>
    <p:embeddedFont>
      <p:font typeface="Josefin Sans SemiBold"/>
      <p:regular r:id="rId111"/>
      <p:bold r:id="rId112"/>
      <p:italic r:id="rId113"/>
      <p:boldItalic r:id="rId114"/>
    </p:embeddedFont>
    <p:embeddedFont>
      <p:font typeface="Josefin Sans Light"/>
      <p:regular r:id="rId115"/>
      <p:bold r:id="rId116"/>
      <p:italic r:id="rId117"/>
      <p:boldItalic r:id="rId1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font" Target="fonts/ZillaSlab-bold.fntdata"/><Relationship Id="rId106" Type="http://schemas.openxmlformats.org/officeDocument/2006/relationships/font" Target="fonts/ZillaSlab-regular.fntdata"/><Relationship Id="rId105" Type="http://schemas.openxmlformats.org/officeDocument/2006/relationships/font" Target="fonts/JosefinSans-boldItalic.fntdata"/><Relationship Id="rId104" Type="http://schemas.openxmlformats.org/officeDocument/2006/relationships/font" Target="fonts/JosefinSans-italic.fntdata"/><Relationship Id="rId109" Type="http://schemas.openxmlformats.org/officeDocument/2006/relationships/font" Target="fonts/ZillaSlabLight-bold.fntdata"/><Relationship Id="rId108" Type="http://schemas.openxmlformats.org/officeDocument/2006/relationships/font" Target="fonts/ZillaSlab-italic.fntdata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font" Target="fonts/JosefinSans-bold.fntdata"/><Relationship Id="rId102" Type="http://schemas.openxmlformats.org/officeDocument/2006/relationships/font" Target="fonts/JosefinSans-regular.fntdata"/><Relationship Id="rId101" Type="http://schemas.openxmlformats.org/officeDocument/2006/relationships/font" Target="fonts/ZillaSlabMedium-bold.fntdata"/><Relationship Id="rId100" Type="http://schemas.openxmlformats.org/officeDocument/2006/relationships/font" Target="fonts/ProximaNova-boldItalic.fntdata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font" Target="fonts/IBMPlexSans-italic.fntdata"/><Relationship Id="rId94" Type="http://schemas.openxmlformats.org/officeDocument/2006/relationships/font" Target="fonts/IBMPlexSans-bold.fntdata"/><Relationship Id="rId97" Type="http://schemas.openxmlformats.org/officeDocument/2006/relationships/font" Target="fonts/ProximaNova-regular.fntdata"/><Relationship Id="rId96" Type="http://schemas.openxmlformats.org/officeDocument/2006/relationships/font" Target="fonts/IBMPlexSans-boldItalic.fntdata"/><Relationship Id="rId11" Type="http://schemas.openxmlformats.org/officeDocument/2006/relationships/slide" Target="slides/slide7.xml"/><Relationship Id="rId99" Type="http://schemas.openxmlformats.org/officeDocument/2006/relationships/font" Target="fonts/ProximaNova-italic.fntdata"/><Relationship Id="rId10" Type="http://schemas.openxmlformats.org/officeDocument/2006/relationships/slide" Target="slides/slide6.xml"/><Relationship Id="rId98" Type="http://schemas.openxmlformats.org/officeDocument/2006/relationships/font" Target="fonts/ProximaNova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font" Target="fonts/JosefinSlab-italic.fntdata"/><Relationship Id="rId90" Type="http://schemas.openxmlformats.org/officeDocument/2006/relationships/font" Target="fonts/JosefinSlab-bold.fntdata"/><Relationship Id="rId93" Type="http://schemas.openxmlformats.org/officeDocument/2006/relationships/font" Target="fonts/IBMPlexSans-regular.fntdata"/><Relationship Id="rId92" Type="http://schemas.openxmlformats.org/officeDocument/2006/relationships/font" Target="fonts/JosefinSlab-boldItalic.fntdata"/><Relationship Id="rId118" Type="http://schemas.openxmlformats.org/officeDocument/2006/relationships/font" Target="fonts/JosefinSansLight-boldItalic.fntdata"/><Relationship Id="rId117" Type="http://schemas.openxmlformats.org/officeDocument/2006/relationships/font" Target="fonts/JosefinSansLight-italic.fntdata"/><Relationship Id="rId116" Type="http://schemas.openxmlformats.org/officeDocument/2006/relationships/font" Target="fonts/JosefinSansLight-bold.fntdata"/><Relationship Id="rId115" Type="http://schemas.openxmlformats.org/officeDocument/2006/relationships/font" Target="fonts/JosefinSansLight-regular.fntdata"/><Relationship Id="rId15" Type="http://schemas.openxmlformats.org/officeDocument/2006/relationships/slide" Target="slides/slide11.xml"/><Relationship Id="rId110" Type="http://schemas.openxmlformats.org/officeDocument/2006/relationships/font" Target="fonts/ZillaSlabLight-boldItalic.fntdata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14" Type="http://schemas.openxmlformats.org/officeDocument/2006/relationships/font" Target="fonts/JosefinSansSemiBold-boldItalic.fntdata"/><Relationship Id="rId18" Type="http://schemas.openxmlformats.org/officeDocument/2006/relationships/slide" Target="slides/slide14.xml"/><Relationship Id="rId113" Type="http://schemas.openxmlformats.org/officeDocument/2006/relationships/font" Target="fonts/JosefinSansSemiBold-italic.fntdata"/><Relationship Id="rId112" Type="http://schemas.openxmlformats.org/officeDocument/2006/relationships/font" Target="fonts/JosefinSansSemiBold-bold.fntdata"/><Relationship Id="rId111" Type="http://schemas.openxmlformats.org/officeDocument/2006/relationships/font" Target="fonts/JosefinSansSemiBold-regular.fntdata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font" Target="fonts/JosefinSlab-regular.fntdata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78575d214_3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78575d214_3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5e09590ebd_0_9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5e09590ebd_0_9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Your now in a group with the other departments, not only the development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e09590ebd_0_10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5e09590ebd_0_10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you will now do a lot less of development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You might not realise this a first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But let’s look at what you will be doing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5e09590ebd_0_10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5e09590ebd_0_10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Time to make an impression!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Fix what was bothering you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5f0297acd8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5f0297acd8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5f0297acd8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5f0297acd8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100K 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2 months!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Twitter with cat giffs! wtf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5e4e78b25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5e4e78b25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 a good developer you go the dev route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5e4e78b253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5e4e78b253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Let’s make it headless. you’ve talked to the front-end dev and she would love to give react a try. Give her an open eco-system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5e4e78b253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5e4e78b253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Nice extendable backend. We have 3 months to make a CRUD system!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5e4e78b253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5e4e78b253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Oracle bad. + doctrine or Eloquent will just map it anyway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5e4e78b253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5e4e78b253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KUBERNETES!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e09590eb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e09590eb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5e4e78b253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5e4e78b253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On second thought, maybe not. Let’s not get overboard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Maybe next project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5f0297acd8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5f0297acd8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That looks ok right?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The Jr can pick up some cool DDD stuff + code reviews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Front-end on her own, guess she will have to figure it out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5e4e78b253_0_10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5e4e78b253_0_10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Time to make a roaming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Turns out that we charge 660 EUR a day for a senior dev. (5000 dkk)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5 days a week, 20 days a month that’s 13 200 EUR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Times 2 months: 26 400 EUR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5e4e78b253_0_10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5e4e78b253_0_10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Jr dev? 550 (4108 DKK)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1 month: 11000 EUR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Times 2 months: 22 000 EUR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5e4e78b253_0_1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5e4e78b253_0_1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mid</a:t>
            </a:r>
            <a:r>
              <a:rPr lang="es">
                <a:solidFill>
                  <a:schemeClr val="dk1"/>
                </a:solidFill>
              </a:rPr>
              <a:t> front-end? 600 (4.481DKK)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1 month: 12000 EUR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Times 2 months: 24 000 EUR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5e4e78b253_0_1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5e4e78b253_0_1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devops</a:t>
            </a:r>
            <a:r>
              <a:rPr lang="es">
                <a:solidFill>
                  <a:schemeClr val="dk1"/>
                </a:solidFill>
              </a:rPr>
              <a:t>? 600 (4.481 DKK)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Luckily we only needed him for 10 days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That makes 6000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5e4e78b253_0_1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5e4e78b253_0_1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5e4e78b253_0_1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5e4e78b253_0_1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This looks great, let’s start the project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5e4e78b253_0_8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5e4e78b253_0_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You’re </a:t>
            </a:r>
            <a:r>
              <a:rPr lang="es"/>
              <a:t>approaching</a:t>
            </a:r>
            <a:r>
              <a:rPr lang="es"/>
              <a:t> the end of the project,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Let’s see how it’s going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5f0297acd8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5f0297acd8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e09590eb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e09590eb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5f0297ac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5f0297ac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Senior had to coach the junior into the DDD stuff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DDD stuff hard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Loads harder than just some off the shelve stuff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+"/>
            </a:pPr>
            <a:r>
              <a:rPr lang="es">
                <a:solidFill>
                  <a:schemeClr val="dk1"/>
                </a:solidFill>
              </a:rPr>
              <a:t>20%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5f0297acd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5f0297acd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Junior is super good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But still wtf DDD It’s ok we have the buffer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+"/>
            </a:pPr>
            <a:r>
              <a:rPr lang="es">
                <a:solidFill>
                  <a:schemeClr val="dk1"/>
                </a:solidFill>
              </a:rPr>
              <a:t>20%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5f0297acd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5f0297acd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The front-end dev really liked working this way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10% less work!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What a win!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5f0297acd8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5f0297acd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Devops, nothing changed. He’s cool like that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You’re really glad we didn’t go for kubernetes at this point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5f0297acd8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5f0297acd8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5f0297acd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5f0297acd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Ok not all that great.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 still made a profit, but we learn right?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5f0297acd8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5f0297acd8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 still have to pay wages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Maybe a small profit here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5f0297acd8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5f0297acd8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Time to share some </a:t>
            </a:r>
            <a:r>
              <a:rPr lang="es"/>
              <a:t>experiences</a:t>
            </a:r>
            <a:r>
              <a:rPr lang="es"/>
              <a:t> with you new team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Pm: I remember my first project, went way over budget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wait what?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5f0297acd8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5f0297acd8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Then It starts to dawn on you ...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5f0297acd8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5f0297acd8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Then It starts to dawn on you ...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e09590eb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e09590eb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5e91a549e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5e91a549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5f0297acd8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5f0297acd8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whoops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57cfa781d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57cfa781d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5f0297acd8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5f0297acd8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5f0297acd8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5f0297acd8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5f0297acd8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5f0297acd8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5f0297acd8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5f0297acd8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5f0297acd8_0_1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5f0297acd8_0_1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You know this one right.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 as devs are always very smug about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Reality is that most clients aren’t </a:t>
            </a:r>
            <a:r>
              <a:rPr lang="es"/>
              <a:t>really</a:t>
            </a:r>
            <a:r>
              <a:rPr lang="es"/>
              <a:t> that concerned about GOOD. Devs don’t realise that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Otherwise every project would have tests, event storming, ...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5f0297acd8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5f0297acd8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On the topic of communication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57cfa781d9_1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57cfa781d9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 felt very silly making this slide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but I can’t communicate it better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e09590ebd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e09590ebd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5f0297acd8_0_1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2" name="Google Shape;1312;g5f0297acd8_0_1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Team </a:t>
            </a:r>
            <a:r>
              <a:rPr lang="es">
                <a:solidFill>
                  <a:schemeClr val="dk1"/>
                </a:solidFill>
              </a:rPr>
              <a:t>intelligent</a:t>
            </a:r>
            <a:r>
              <a:rPr lang="es">
                <a:solidFill>
                  <a:schemeClr val="dk1"/>
                </a:solidFill>
              </a:rPr>
              <a:t>: they are hired with a reason, highly educated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Letting go: You will have a lot on your plate, </a:t>
            </a:r>
            <a:r>
              <a:rPr lang="es">
                <a:solidFill>
                  <a:schemeClr val="dk1"/>
                </a:solidFill>
              </a:rPr>
              <a:t>delegate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Ownership: Scrum stuff, give them a baby to nurture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5f0297acd8_0_1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5f0297acd8_0_1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You are not machiavelli. An office is not a roman senate, you’re a team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You don’t have to prove your smarts, people will no longer come with ideas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This is what you really want. This gives things to handle upon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5f0297acd8_0_1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5f0297acd8_0_1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This is again part of ownership. Bigger picture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You aren’t perfect, again very smart people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People will know how to behave in a project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5f0297acd8_0_1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5f0297acd8_0_1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previous points aren’t about tickets and issues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Company wide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Where are we going, why are doing things we are doing, help 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Last year we went teambuilding in Dubai, this year it’s 2 villages over. Is the company in trouble? no the booking fell through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5f0297acd8_0_1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5f0297acd8_0_1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5f0297acd8_0_1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5f0297acd8_0_1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This is also part of your job now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I’m going to go a bit quicker over this, cause we also need to check the hiring stuff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5f0297acd8_0_1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5f0297acd8_0_1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5f0297acd8_0_1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5f0297acd8_0_1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They are asking advice here. But don’t over do 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It’s their project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5f0297acd8_0_1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5f0297acd8_0_1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if you promised it, you’re going to have to build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If it’s not scoped, it’s free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5f0297acd8_0_1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5f0297acd8_0_1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Make sure everyone is on the same page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Paper trail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e09590ebd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e09590eb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5f0297acd8_0_1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5f0297acd8_0_1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Don’t try and sell stuff they don’t need (reputation)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Legacy project, might burn people out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Tell them why you want to do it a certain way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5f0297acd8_0_1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5f0297acd8_0_1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Fun times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lot of people want to be in this seat, isn’t all that great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Could be a talk on it’s own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5f0297acd8_0_1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5f0297acd8_0_1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Every developer hates them. So why?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5e91a549e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5e91a549e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lot of people don’t know how to code ....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Some people are very good at selling themselfs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You can learn a lot from a FizzBuzz exercize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5e91a549e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5e91a549e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5e91a549e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5e91a549e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Explain fizzbuzz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3: fizz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5 buzz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3 and 5L fizz buzz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5e91a549e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5e91a549e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5e91a549ed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5e91a549ed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To see how the candidate reasons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Tell us your </a:t>
            </a:r>
            <a:r>
              <a:rPr lang="es">
                <a:solidFill>
                  <a:schemeClr val="dk1"/>
                </a:solidFill>
              </a:rPr>
              <a:t>thought</a:t>
            </a:r>
            <a:r>
              <a:rPr lang="es">
                <a:solidFill>
                  <a:schemeClr val="dk1"/>
                </a:solidFill>
              </a:rPr>
              <a:t> process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5e91a549ed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5e91a549ed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tons of different languages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5e91a549e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5e91a549e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big ugly class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tests are there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refactor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e09590ebd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e09590ebd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5e91a549ed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5e91a549e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tons of different languages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5e91a549ed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5e91a549e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This is simple right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5e91a549e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5e91a549e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This is simple right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5e91a549ed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5e91a549ed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Controversial one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5e91a549e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5e91a549e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5e91a549ed_0_5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5e91a549ed_0_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5e91a549ed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5e91a549ed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5e91a549ed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5e91a549ed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5e91a549ed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5e91a549ed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5e91a549ed_0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5e91a549ed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e09590ebd_0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e09590ebd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5e91a549ed_0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7" name="Google Shape;1617;g5e91a549ed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5e91a549ed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5e91a549ed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And remmber this</a:t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5e91a549ed_0_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5e91a549ed_0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5e91a549ed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5e91a549ed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g57cfa781d9_5_87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7" name="Google Shape;1687;g57cfa781d9_5_8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5e09590ebd_0_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5e09590ebd_0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Top of the hill baby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but you’re now no longer a developer. that’s no longer in your title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ITLE OPENING">
  <p:cSld name="TITLE_1_1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078150" y="0"/>
            <a:ext cx="4875300" cy="33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078150" y="0"/>
            <a:ext cx="4875300" cy="33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1432400" y="143175"/>
            <a:ext cx="6516600" cy="242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6000"/>
              <a:buFont typeface="Josefin Sans"/>
              <a:buNone/>
              <a:defRPr b="1" sz="6000">
                <a:solidFill>
                  <a:srgbClr val="6F40A8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432400" y="2515875"/>
            <a:ext cx="4374000" cy="2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Zilla Slab"/>
              <a:buNone/>
              <a:defRPr sz="1400"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UBTITLE 2">
  <p:cSld name="CUSTOM_4_3_3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/>
          <p:nvPr/>
        </p:nvSpPr>
        <p:spPr>
          <a:xfrm>
            <a:off x="974700" y="1824275"/>
            <a:ext cx="4300500" cy="268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2221525" y="2895865"/>
            <a:ext cx="2776800" cy="5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400"/>
              <a:buNone/>
              <a:defRPr>
                <a:solidFill>
                  <a:srgbClr val="6F40A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400"/>
              <a:buNone/>
              <a:defRPr>
                <a:solidFill>
                  <a:srgbClr val="6F40A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400"/>
              <a:buNone/>
              <a:defRPr>
                <a:solidFill>
                  <a:srgbClr val="6F40A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400"/>
              <a:buNone/>
              <a:defRPr>
                <a:solidFill>
                  <a:srgbClr val="6F40A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200"/>
              <a:buNone/>
              <a:defRPr sz="1200">
                <a:solidFill>
                  <a:srgbClr val="6F40A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200"/>
              <a:buNone/>
              <a:defRPr sz="1200">
                <a:solidFill>
                  <a:srgbClr val="6F40A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200"/>
              <a:buNone/>
              <a:defRPr sz="1200">
                <a:solidFill>
                  <a:srgbClr val="6F40A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200"/>
              <a:buNone/>
              <a:defRPr sz="1200">
                <a:solidFill>
                  <a:srgbClr val="6F40A8"/>
                </a:solidFill>
              </a:defRPr>
            </a:lvl9pPr>
          </a:lstStyle>
          <a:p/>
        </p:txBody>
      </p:sp>
      <p:sp>
        <p:nvSpPr>
          <p:cNvPr id="94" name="Google Shape;94;p11"/>
          <p:cNvSpPr txBox="1"/>
          <p:nvPr>
            <p:ph type="ctrTitle"/>
          </p:nvPr>
        </p:nvSpPr>
        <p:spPr>
          <a:xfrm>
            <a:off x="1286099" y="843265"/>
            <a:ext cx="3989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3600"/>
              <a:buNone/>
              <a:defRPr sz="3600">
                <a:solidFill>
                  <a:srgbClr val="6F40A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3600"/>
              <a:buNone/>
              <a:defRPr sz="3600">
                <a:solidFill>
                  <a:srgbClr val="6F40A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3600"/>
              <a:buNone/>
              <a:defRPr sz="3600">
                <a:solidFill>
                  <a:srgbClr val="6F40A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3600"/>
              <a:buNone/>
              <a:defRPr sz="3600">
                <a:solidFill>
                  <a:srgbClr val="6F40A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3600"/>
              <a:buNone/>
              <a:defRPr sz="3600">
                <a:solidFill>
                  <a:srgbClr val="6F40A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3600"/>
              <a:buNone/>
              <a:defRPr sz="3600">
                <a:solidFill>
                  <a:srgbClr val="6F40A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3600"/>
              <a:buNone/>
              <a:defRPr sz="3600">
                <a:solidFill>
                  <a:srgbClr val="6F40A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3600"/>
              <a:buNone/>
              <a:defRPr sz="3600">
                <a:solidFill>
                  <a:srgbClr val="6F40A8"/>
                </a:solidFill>
              </a:defRPr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UBTITLE 3">
  <p:cSld name="CUSTOM_4_3_2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/>
          <p:nvPr/>
        </p:nvSpPr>
        <p:spPr>
          <a:xfrm flipH="1">
            <a:off x="1073350" y="1824275"/>
            <a:ext cx="7014000" cy="268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0" name="Google Shape;100;p12"/>
          <p:cNvSpPr txBox="1"/>
          <p:nvPr>
            <p:ph type="ctrTitle"/>
          </p:nvPr>
        </p:nvSpPr>
        <p:spPr>
          <a:xfrm flipH="1">
            <a:off x="3821251" y="843265"/>
            <a:ext cx="3989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" name="Google Shape;101;p12"/>
          <p:cNvSpPr txBox="1"/>
          <p:nvPr>
            <p:ph idx="1" type="subTitle"/>
          </p:nvPr>
        </p:nvSpPr>
        <p:spPr>
          <a:xfrm>
            <a:off x="1340525" y="2998418"/>
            <a:ext cx="4344600" cy="5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4909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>
  <p:cSld name="BLANK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AUTOLAYOUT_1"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>
            <a:off x="4308925" y="50"/>
            <a:ext cx="4595100" cy="50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 flipH="1">
            <a:off x="5485575" y="416250"/>
            <a:ext cx="1581000" cy="7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 sz="14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2" type="subTitle"/>
          </p:nvPr>
        </p:nvSpPr>
        <p:spPr>
          <a:xfrm>
            <a:off x="5485625" y="1005425"/>
            <a:ext cx="2035500" cy="5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 flipH="1">
            <a:off x="5485575" y="1464949"/>
            <a:ext cx="1581000" cy="7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 sz="14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4" type="subTitle"/>
          </p:nvPr>
        </p:nvSpPr>
        <p:spPr>
          <a:xfrm>
            <a:off x="5485625" y="2054126"/>
            <a:ext cx="2035500" cy="5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 flipH="1">
            <a:off x="5485575" y="2513648"/>
            <a:ext cx="1581000" cy="7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 sz="14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6" type="subTitle"/>
          </p:nvPr>
        </p:nvSpPr>
        <p:spPr>
          <a:xfrm>
            <a:off x="5485625" y="3102829"/>
            <a:ext cx="2035500" cy="5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 flipH="1">
            <a:off x="5485575" y="3557850"/>
            <a:ext cx="1581000" cy="7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 sz="14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8" type="subTitle"/>
          </p:nvPr>
        </p:nvSpPr>
        <p:spPr>
          <a:xfrm>
            <a:off x="5485625" y="4147025"/>
            <a:ext cx="2035500" cy="5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  <p:sp>
        <p:nvSpPr>
          <p:cNvPr id="26" name="Google Shape;26;p3"/>
          <p:cNvSpPr/>
          <p:nvPr/>
        </p:nvSpPr>
        <p:spPr>
          <a:xfrm>
            <a:off x="4308925" y="50"/>
            <a:ext cx="1009500" cy="5143500"/>
          </a:xfrm>
          <a:prstGeom prst="rect">
            <a:avLst/>
          </a:prstGeom>
          <a:solidFill>
            <a:srgbClr val="6F40A8">
              <a:alpha val="5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 txBox="1"/>
          <p:nvPr>
            <p:ph hasCustomPrompt="1" type="title"/>
          </p:nvPr>
        </p:nvSpPr>
        <p:spPr>
          <a:xfrm>
            <a:off x="3928216" y="337210"/>
            <a:ext cx="1770900" cy="987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/>
          <p:nvPr>
            <p:ph hasCustomPrompt="1" idx="9" type="title"/>
          </p:nvPr>
        </p:nvSpPr>
        <p:spPr>
          <a:xfrm>
            <a:off x="3928216" y="1394592"/>
            <a:ext cx="1770900" cy="987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/>
          <p:nvPr>
            <p:ph hasCustomPrompt="1" idx="13" type="title"/>
          </p:nvPr>
        </p:nvSpPr>
        <p:spPr>
          <a:xfrm>
            <a:off x="3928216" y="2438810"/>
            <a:ext cx="1770900" cy="987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/>
          <p:nvPr>
            <p:ph hasCustomPrompt="1" idx="14" type="title"/>
          </p:nvPr>
        </p:nvSpPr>
        <p:spPr>
          <a:xfrm>
            <a:off x="3928216" y="3483010"/>
            <a:ext cx="1770900" cy="987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UR COLUMNS ">
  <p:cSld name="CUSTOM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/>
          <p:nvPr/>
        </p:nvSpPr>
        <p:spPr>
          <a:xfrm>
            <a:off x="796875" y="799650"/>
            <a:ext cx="7551600" cy="354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 txBox="1"/>
          <p:nvPr>
            <p:ph idx="1" type="subTitle"/>
          </p:nvPr>
        </p:nvSpPr>
        <p:spPr>
          <a:xfrm flipH="1">
            <a:off x="1302950" y="1610789"/>
            <a:ext cx="1671300" cy="38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2" type="subTitle"/>
          </p:nvPr>
        </p:nvSpPr>
        <p:spPr>
          <a:xfrm>
            <a:off x="1303150" y="1865388"/>
            <a:ext cx="1671000" cy="3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3" type="subTitle"/>
          </p:nvPr>
        </p:nvSpPr>
        <p:spPr>
          <a:xfrm flipH="1">
            <a:off x="3736225" y="1610789"/>
            <a:ext cx="1671300" cy="38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4" type="subTitle"/>
          </p:nvPr>
        </p:nvSpPr>
        <p:spPr>
          <a:xfrm>
            <a:off x="3736500" y="1865388"/>
            <a:ext cx="1671000" cy="3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5" type="subTitle"/>
          </p:nvPr>
        </p:nvSpPr>
        <p:spPr>
          <a:xfrm flipH="1">
            <a:off x="1302950" y="3059664"/>
            <a:ext cx="1671300" cy="38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6" type="subTitle"/>
          </p:nvPr>
        </p:nvSpPr>
        <p:spPr>
          <a:xfrm>
            <a:off x="1303150" y="3314263"/>
            <a:ext cx="1671000" cy="3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41" name="Google Shape;41;p4"/>
          <p:cNvSpPr txBox="1"/>
          <p:nvPr>
            <p:ph idx="7" type="subTitle"/>
          </p:nvPr>
        </p:nvSpPr>
        <p:spPr>
          <a:xfrm flipH="1">
            <a:off x="3736225" y="3059664"/>
            <a:ext cx="1671300" cy="38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b="1" sz="12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2" name="Google Shape;42;p4"/>
          <p:cNvSpPr txBox="1"/>
          <p:nvPr>
            <p:ph idx="8" type="subTitle"/>
          </p:nvPr>
        </p:nvSpPr>
        <p:spPr>
          <a:xfrm>
            <a:off x="3736500" y="3314263"/>
            <a:ext cx="1671000" cy="3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43" name="Google Shape;43;p4"/>
          <p:cNvSpPr txBox="1"/>
          <p:nvPr>
            <p:ph type="ctrTitle"/>
          </p:nvPr>
        </p:nvSpPr>
        <p:spPr>
          <a:xfrm>
            <a:off x="6105025" y="1739250"/>
            <a:ext cx="2199300" cy="16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Josefin Sans"/>
              <a:buNone/>
              <a:defRPr b="1" sz="18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UBTITLE 1">
  <p:cSld name="CUSTOM_4_4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/>
          <p:nvPr/>
        </p:nvSpPr>
        <p:spPr>
          <a:xfrm>
            <a:off x="0" y="1301200"/>
            <a:ext cx="8041200" cy="254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0" y="1301250"/>
            <a:ext cx="8041200" cy="254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5"/>
          <p:cNvSpPr txBox="1"/>
          <p:nvPr>
            <p:ph idx="1" type="subTitle"/>
          </p:nvPr>
        </p:nvSpPr>
        <p:spPr>
          <a:xfrm>
            <a:off x="4548074" y="2303100"/>
            <a:ext cx="2564700" cy="5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200"/>
              <a:buNone/>
              <a:defRPr sz="1200">
                <a:solidFill>
                  <a:srgbClr val="6F40A8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type="ctrTitle"/>
          </p:nvPr>
        </p:nvSpPr>
        <p:spPr>
          <a:xfrm>
            <a:off x="610142" y="1545450"/>
            <a:ext cx="3717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3600"/>
              <a:buNone/>
              <a:defRPr sz="3600">
                <a:solidFill>
                  <a:srgbClr val="6F40A8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">
  <p:cSld name="CUSTOM_7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/>
          <p:nvPr/>
        </p:nvSpPr>
        <p:spPr>
          <a:xfrm>
            <a:off x="1774500" y="1301200"/>
            <a:ext cx="5595000" cy="254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1774500" y="1301200"/>
            <a:ext cx="5595000" cy="254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6"/>
          <p:cNvSpPr txBox="1"/>
          <p:nvPr>
            <p:ph idx="1" type="subTitle"/>
          </p:nvPr>
        </p:nvSpPr>
        <p:spPr>
          <a:xfrm flipH="1">
            <a:off x="2437659" y="3209600"/>
            <a:ext cx="4268700" cy="3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b="1" sz="10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b="1" sz="10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b="1" sz="10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b="1" sz="10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b="1" sz="10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b="1" sz="10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b="1" sz="10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b="1" sz="10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b="1" sz="10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idx="2" type="subTitle"/>
          </p:nvPr>
        </p:nvSpPr>
        <p:spPr>
          <a:xfrm>
            <a:off x="2189450" y="2303050"/>
            <a:ext cx="4765200" cy="5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LANK SLIDE">
  <p:cSld name="CUSTOM_2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829825" y="36150"/>
            <a:ext cx="7474800" cy="496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6105025" y="1847250"/>
            <a:ext cx="2243400" cy="144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4" name="Google Shape;64;p7"/>
          <p:cNvSpPr txBox="1"/>
          <p:nvPr>
            <p:ph type="ctrTitle"/>
          </p:nvPr>
        </p:nvSpPr>
        <p:spPr>
          <a:xfrm>
            <a:off x="6381625" y="1739250"/>
            <a:ext cx="1923000" cy="16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Josefin Sans"/>
              <a:buNone/>
              <a:defRPr b="1" sz="18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LANK SLIDE 1">
  <p:cSld name="CUSTOM_2_1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/>
        </p:nvSpPr>
        <p:spPr>
          <a:xfrm>
            <a:off x="829825" y="36150"/>
            <a:ext cx="7474800" cy="496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6105025" y="1847250"/>
            <a:ext cx="2243400" cy="144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0" name="Google Shape;70;p8"/>
          <p:cNvSpPr txBox="1"/>
          <p:nvPr>
            <p:ph type="ctrTitle"/>
          </p:nvPr>
        </p:nvSpPr>
        <p:spPr>
          <a:xfrm>
            <a:off x="6381625" y="0"/>
            <a:ext cx="1923000" cy="16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Josefin Sans"/>
              <a:buNone/>
              <a:defRPr b="1" sz="18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LANK SLIDE 2">
  <p:cSld name="CUSTOM_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/>
          <p:nvPr/>
        </p:nvSpPr>
        <p:spPr>
          <a:xfrm>
            <a:off x="810050" y="816650"/>
            <a:ext cx="7527600" cy="351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595275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" name="Google Shape;75;p9"/>
          <p:cNvSpPr txBox="1"/>
          <p:nvPr>
            <p:ph type="ctrTitle"/>
          </p:nvPr>
        </p:nvSpPr>
        <p:spPr>
          <a:xfrm>
            <a:off x="6381625" y="1739250"/>
            <a:ext cx="1923000" cy="16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Josefin Sans"/>
              <a:buNone/>
              <a:defRPr b="1" sz="18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 ">
  <p:cSld name="CUSTOM_5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/>
          <p:nvPr/>
        </p:nvSpPr>
        <p:spPr>
          <a:xfrm>
            <a:off x="796875" y="799650"/>
            <a:ext cx="7551600" cy="354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 txBox="1"/>
          <p:nvPr>
            <p:ph type="ctrTitle"/>
          </p:nvPr>
        </p:nvSpPr>
        <p:spPr>
          <a:xfrm>
            <a:off x="6381625" y="1739250"/>
            <a:ext cx="1923000" cy="16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Josefin Sans"/>
              <a:buNone/>
              <a:defRPr b="1" sz="18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" type="subTitle"/>
          </p:nvPr>
        </p:nvSpPr>
        <p:spPr>
          <a:xfrm flipH="1">
            <a:off x="2918425" y="2467750"/>
            <a:ext cx="1564500" cy="28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2" type="subTitle"/>
          </p:nvPr>
        </p:nvSpPr>
        <p:spPr>
          <a:xfrm>
            <a:off x="2918475" y="2815063"/>
            <a:ext cx="15645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10"/>
          <p:cNvSpPr txBox="1"/>
          <p:nvPr>
            <p:ph idx="3" type="subTitle"/>
          </p:nvPr>
        </p:nvSpPr>
        <p:spPr>
          <a:xfrm flipH="1">
            <a:off x="4630775" y="2467750"/>
            <a:ext cx="1564500" cy="28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4" type="subTitle"/>
          </p:nvPr>
        </p:nvSpPr>
        <p:spPr>
          <a:xfrm>
            <a:off x="4630825" y="2815038"/>
            <a:ext cx="15645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10"/>
          <p:cNvSpPr txBox="1"/>
          <p:nvPr>
            <p:ph idx="5" type="subTitle"/>
          </p:nvPr>
        </p:nvSpPr>
        <p:spPr>
          <a:xfrm flipH="1">
            <a:off x="1206000" y="2467700"/>
            <a:ext cx="1564500" cy="28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SemiBold"/>
              <a:buNone/>
              <a:defRPr sz="1200"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/>
        </p:txBody>
      </p:sp>
      <p:sp>
        <p:nvSpPr>
          <p:cNvPr id="85" name="Google Shape;85;p10"/>
          <p:cNvSpPr txBox="1"/>
          <p:nvPr>
            <p:ph idx="6" type="subTitle"/>
          </p:nvPr>
        </p:nvSpPr>
        <p:spPr>
          <a:xfrm>
            <a:off x="1206050" y="2815100"/>
            <a:ext cx="15645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0"/>
          <p:cNvSpPr txBox="1"/>
          <p:nvPr>
            <p:ph idx="7" type="subTitle"/>
          </p:nvPr>
        </p:nvSpPr>
        <p:spPr>
          <a:xfrm>
            <a:off x="2918500" y="2614050"/>
            <a:ext cx="1564500" cy="3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10"/>
          <p:cNvSpPr txBox="1"/>
          <p:nvPr>
            <p:ph idx="12" type="sldNum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8" name="Google Shape;88;p10"/>
          <p:cNvSpPr txBox="1"/>
          <p:nvPr>
            <p:ph idx="8" type="subTitle"/>
          </p:nvPr>
        </p:nvSpPr>
        <p:spPr>
          <a:xfrm>
            <a:off x="4630850" y="2614025"/>
            <a:ext cx="1564500" cy="3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9" name="Google Shape;89;p10"/>
          <p:cNvSpPr txBox="1"/>
          <p:nvPr>
            <p:ph idx="9" type="subTitle"/>
          </p:nvPr>
        </p:nvSpPr>
        <p:spPr>
          <a:xfrm>
            <a:off x="1206075" y="2614075"/>
            <a:ext cx="1564500" cy="3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b="1" sz="28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b="1" sz="28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b="1" sz="28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b="1" sz="28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b="1" sz="28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b="1" sz="28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b="1" sz="28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b="1" sz="28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b="1" sz="2800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Zilla Slab Light"/>
              <a:buChar char="●"/>
              <a:defRPr sz="1800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Relationship Id="rId3" Type="http://schemas.openxmlformats.org/officeDocument/2006/relationships/hyperlink" Target="https://github.com/emilybache/GildedRose-Refactoring-Kata" TargetMode="Externa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4.xml"/><Relationship Id="rId3" Type="http://schemas.openxmlformats.org/officeDocument/2006/relationships/hyperlink" Target="http://slidesgo.com/" TargetMode="External"/><Relationship Id="rId4" Type="http://schemas.openxmlformats.org/officeDocument/2006/relationships/hyperlink" Target="https://www.flaticon.com/" TargetMode="External"/><Relationship Id="rId5" Type="http://schemas.openxmlformats.org/officeDocument/2006/relationships/hyperlink" Target="https://www.freepik.com/" TargetMode="External"/><Relationship Id="rId6" Type="http://schemas.openxmlformats.org/officeDocument/2006/relationships/hyperlink" Target="https://www.freepik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ctrTitle"/>
          </p:nvPr>
        </p:nvSpPr>
        <p:spPr>
          <a:xfrm>
            <a:off x="1423925" y="380450"/>
            <a:ext cx="3711000" cy="242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I just became team-lead </a:t>
            </a:r>
            <a:r>
              <a:rPr lang="es" sz="3600"/>
              <a:t>...</a:t>
            </a:r>
            <a:r>
              <a:rPr lang="es" sz="3600"/>
              <a:t> 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now what</a:t>
            </a:r>
            <a:endParaRPr sz="3600">
              <a:solidFill>
                <a:srgbClr val="6F40A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25"/>
          <p:cNvGrpSpPr/>
          <p:nvPr/>
        </p:nvGrpSpPr>
        <p:grpSpPr>
          <a:xfrm>
            <a:off x="1356679" y="2985991"/>
            <a:ext cx="3151636" cy="337178"/>
            <a:chOff x="5038274" y="3499581"/>
            <a:chExt cx="3151636" cy="337178"/>
          </a:xfrm>
        </p:grpSpPr>
        <p:grpSp>
          <p:nvGrpSpPr>
            <p:cNvPr id="686" name="Google Shape;686;p25"/>
            <p:cNvGrpSpPr/>
            <p:nvPr/>
          </p:nvGrpSpPr>
          <p:grpSpPr>
            <a:xfrm>
              <a:off x="5038274" y="3499594"/>
              <a:ext cx="295536" cy="337151"/>
              <a:chOff x="-57940525" y="3590375"/>
              <a:chExt cx="279625" cy="319000"/>
            </a:xfrm>
          </p:grpSpPr>
          <p:sp>
            <p:nvSpPr>
              <p:cNvPr id="687" name="Google Shape;687;p25"/>
              <p:cNvSpPr/>
              <p:nvPr/>
            </p:nvSpPr>
            <p:spPr>
              <a:xfrm>
                <a:off x="-57940525" y="3727425"/>
                <a:ext cx="18150" cy="63800"/>
              </a:xfrm>
              <a:custGeom>
                <a:rect b="b" l="l" r="r" t="t"/>
                <a:pathLst>
                  <a:path extrusionOk="0" h="2552" w="726">
                    <a:moveTo>
                      <a:pt x="725" y="0"/>
                    </a:moveTo>
                    <a:cubicBezTo>
                      <a:pt x="253" y="252"/>
                      <a:pt x="1" y="725"/>
                      <a:pt x="1" y="1260"/>
                    </a:cubicBezTo>
                    <a:cubicBezTo>
                      <a:pt x="1" y="1827"/>
                      <a:pt x="316" y="2300"/>
                      <a:pt x="725" y="2552"/>
                    </a:cubicBezTo>
                    <a:lnTo>
                      <a:pt x="725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25"/>
              <p:cNvSpPr/>
              <p:nvPr/>
            </p:nvSpPr>
            <p:spPr>
              <a:xfrm>
                <a:off x="-57904300" y="3686450"/>
                <a:ext cx="205600" cy="111075"/>
              </a:xfrm>
              <a:custGeom>
                <a:rect b="b" l="l" r="r" t="t"/>
                <a:pathLst>
                  <a:path extrusionOk="0" h="4443" w="8224">
                    <a:moveTo>
                      <a:pt x="2647" y="2143"/>
                    </a:moveTo>
                    <a:cubicBezTo>
                      <a:pt x="2836" y="2143"/>
                      <a:pt x="2994" y="2301"/>
                      <a:pt x="2994" y="2521"/>
                    </a:cubicBezTo>
                    <a:cubicBezTo>
                      <a:pt x="2994" y="2710"/>
                      <a:pt x="2836" y="2868"/>
                      <a:pt x="2647" y="2868"/>
                    </a:cubicBezTo>
                    <a:cubicBezTo>
                      <a:pt x="2427" y="2868"/>
                      <a:pt x="2301" y="2710"/>
                      <a:pt x="2301" y="2521"/>
                    </a:cubicBezTo>
                    <a:cubicBezTo>
                      <a:pt x="2301" y="2301"/>
                      <a:pt x="2427" y="2143"/>
                      <a:pt x="2647" y="2143"/>
                    </a:cubicBezTo>
                    <a:close/>
                    <a:moveTo>
                      <a:pt x="5640" y="2143"/>
                    </a:moveTo>
                    <a:cubicBezTo>
                      <a:pt x="5829" y="2143"/>
                      <a:pt x="5987" y="2301"/>
                      <a:pt x="5987" y="2521"/>
                    </a:cubicBezTo>
                    <a:cubicBezTo>
                      <a:pt x="5987" y="2710"/>
                      <a:pt x="5829" y="2868"/>
                      <a:pt x="5640" y="2868"/>
                    </a:cubicBezTo>
                    <a:cubicBezTo>
                      <a:pt x="5420" y="2868"/>
                      <a:pt x="5262" y="2710"/>
                      <a:pt x="5262" y="2521"/>
                    </a:cubicBezTo>
                    <a:cubicBezTo>
                      <a:pt x="5262" y="2301"/>
                      <a:pt x="5420" y="2143"/>
                      <a:pt x="5640" y="2143"/>
                    </a:cubicBezTo>
                    <a:close/>
                    <a:moveTo>
                      <a:pt x="1923" y="1"/>
                    </a:moveTo>
                    <a:lnTo>
                      <a:pt x="1" y="1923"/>
                    </a:lnTo>
                    <a:lnTo>
                      <a:pt x="1" y="4443"/>
                    </a:lnTo>
                    <a:lnTo>
                      <a:pt x="1765" y="4443"/>
                    </a:lnTo>
                    <a:cubicBezTo>
                      <a:pt x="2490" y="3986"/>
                      <a:pt x="3309" y="3758"/>
                      <a:pt x="4124" y="3758"/>
                    </a:cubicBezTo>
                    <a:cubicBezTo>
                      <a:pt x="4939" y="3758"/>
                      <a:pt x="5751" y="3986"/>
                      <a:pt x="6459" y="4443"/>
                    </a:cubicBezTo>
                    <a:lnTo>
                      <a:pt x="8224" y="4443"/>
                    </a:lnTo>
                    <a:lnTo>
                      <a:pt x="8224" y="1923"/>
                    </a:lnTo>
                    <a:lnTo>
                      <a:pt x="6302" y="1"/>
                    </a:lnTo>
                    <a:cubicBezTo>
                      <a:pt x="5625" y="395"/>
                      <a:pt x="4876" y="592"/>
                      <a:pt x="4124" y="592"/>
                    </a:cubicBezTo>
                    <a:cubicBezTo>
                      <a:pt x="3372" y="592"/>
                      <a:pt x="2616" y="395"/>
                      <a:pt x="192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25"/>
              <p:cNvSpPr/>
              <p:nvPr/>
            </p:nvSpPr>
            <p:spPr>
              <a:xfrm>
                <a:off x="-57903500" y="3590375"/>
                <a:ext cx="205575" cy="117375"/>
              </a:xfrm>
              <a:custGeom>
                <a:rect b="b" l="l" r="r" t="t"/>
                <a:pathLst>
                  <a:path extrusionOk="0" h="4695" w="8223">
                    <a:moveTo>
                      <a:pt x="4096" y="0"/>
                    </a:moveTo>
                    <a:cubicBezTo>
                      <a:pt x="3560" y="0"/>
                      <a:pt x="3088" y="315"/>
                      <a:pt x="2804" y="756"/>
                    </a:cubicBezTo>
                    <a:cubicBezTo>
                      <a:pt x="2753" y="751"/>
                      <a:pt x="2702" y="748"/>
                      <a:pt x="2651" y="748"/>
                    </a:cubicBezTo>
                    <a:cubicBezTo>
                      <a:pt x="2101" y="748"/>
                      <a:pt x="1551" y="1051"/>
                      <a:pt x="1292" y="1512"/>
                    </a:cubicBezTo>
                    <a:cubicBezTo>
                      <a:pt x="567" y="1638"/>
                      <a:pt x="0" y="2269"/>
                      <a:pt x="0" y="3056"/>
                    </a:cubicBezTo>
                    <a:lnTo>
                      <a:pt x="0" y="4694"/>
                    </a:lnTo>
                    <a:lnTo>
                      <a:pt x="1607" y="3088"/>
                    </a:lnTo>
                    <a:cubicBezTo>
                      <a:pt x="1683" y="3011"/>
                      <a:pt x="1783" y="2970"/>
                      <a:pt x="1884" y="2970"/>
                    </a:cubicBezTo>
                    <a:cubicBezTo>
                      <a:pt x="1951" y="2970"/>
                      <a:pt x="2018" y="2987"/>
                      <a:pt x="2080" y="3025"/>
                    </a:cubicBezTo>
                    <a:cubicBezTo>
                      <a:pt x="2694" y="3450"/>
                      <a:pt x="3403" y="3663"/>
                      <a:pt x="4112" y="3663"/>
                    </a:cubicBezTo>
                    <a:cubicBezTo>
                      <a:pt x="4821" y="3663"/>
                      <a:pt x="5529" y="3450"/>
                      <a:pt x="6144" y="3025"/>
                    </a:cubicBezTo>
                    <a:cubicBezTo>
                      <a:pt x="6206" y="2987"/>
                      <a:pt x="6273" y="2970"/>
                      <a:pt x="6339" y="2970"/>
                    </a:cubicBezTo>
                    <a:cubicBezTo>
                      <a:pt x="6441" y="2970"/>
                      <a:pt x="6540" y="3011"/>
                      <a:pt x="6616" y="3088"/>
                    </a:cubicBezTo>
                    <a:lnTo>
                      <a:pt x="8223" y="4694"/>
                    </a:lnTo>
                    <a:lnTo>
                      <a:pt x="8223" y="3056"/>
                    </a:lnTo>
                    <a:cubicBezTo>
                      <a:pt x="8192" y="2300"/>
                      <a:pt x="7656" y="1638"/>
                      <a:pt x="6900" y="1512"/>
                    </a:cubicBezTo>
                    <a:cubicBezTo>
                      <a:pt x="6641" y="1051"/>
                      <a:pt x="6091" y="748"/>
                      <a:pt x="5541" y="748"/>
                    </a:cubicBezTo>
                    <a:cubicBezTo>
                      <a:pt x="5490" y="748"/>
                      <a:pt x="5439" y="751"/>
                      <a:pt x="5388" y="756"/>
                    </a:cubicBezTo>
                    <a:cubicBezTo>
                      <a:pt x="5136" y="284"/>
                      <a:pt x="4663" y="0"/>
                      <a:pt x="409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25"/>
              <p:cNvSpPr/>
              <p:nvPr/>
            </p:nvSpPr>
            <p:spPr>
              <a:xfrm>
                <a:off x="-57903500" y="3798700"/>
                <a:ext cx="204800" cy="110675"/>
              </a:xfrm>
              <a:custGeom>
                <a:rect b="b" l="l" r="r" t="t"/>
                <a:pathLst>
                  <a:path extrusionOk="0" h="4427" w="8192">
                    <a:moveTo>
                      <a:pt x="5159" y="1001"/>
                    </a:moveTo>
                    <a:cubicBezTo>
                      <a:pt x="5254" y="1001"/>
                      <a:pt x="5340" y="1040"/>
                      <a:pt x="5388" y="1119"/>
                    </a:cubicBezTo>
                    <a:cubicBezTo>
                      <a:pt x="5545" y="1245"/>
                      <a:pt x="5545" y="1465"/>
                      <a:pt x="5388" y="1654"/>
                    </a:cubicBezTo>
                    <a:cubicBezTo>
                      <a:pt x="5041" y="2001"/>
                      <a:pt x="4569" y="2190"/>
                      <a:pt x="4096" y="2190"/>
                    </a:cubicBezTo>
                    <a:cubicBezTo>
                      <a:pt x="3623" y="2190"/>
                      <a:pt x="3119" y="2001"/>
                      <a:pt x="2804" y="1654"/>
                    </a:cubicBezTo>
                    <a:cubicBezTo>
                      <a:pt x="2647" y="1497"/>
                      <a:pt x="2647" y="1245"/>
                      <a:pt x="2804" y="1119"/>
                    </a:cubicBezTo>
                    <a:cubicBezTo>
                      <a:pt x="2883" y="1040"/>
                      <a:pt x="2978" y="1001"/>
                      <a:pt x="3068" y="1001"/>
                    </a:cubicBezTo>
                    <a:cubicBezTo>
                      <a:pt x="3159" y="1001"/>
                      <a:pt x="3245" y="1040"/>
                      <a:pt x="3308" y="1119"/>
                    </a:cubicBezTo>
                    <a:cubicBezTo>
                      <a:pt x="3529" y="1339"/>
                      <a:pt x="3812" y="1449"/>
                      <a:pt x="4096" y="1449"/>
                    </a:cubicBezTo>
                    <a:cubicBezTo>
                      <a:pt x="4380" y="1449"/>
                      <a:pt x="4663" y="1339"/>
                      <a:pt x="4884" y="1119"/>
                    </a:cubicBezTo>
                    <a:cubicBezTo>
                      <a:pt x="4962" y="1040"/>
                      <a:pt x="5065" y="1001"/>
                      <a:pt x="5159" y="1001"/>
                    </a:cubicBezTo>
                    <a:close/>
                    <a:moveTo>
                      <a:pt x="4080" y="0"/>
                    </a:moveTo>
                    <a:cubicBezTo>
                      <a:pt x="3371" y="0"/>
                      <a:pt x="2663" y="205"/>
                      <a:pt x="2048" y="615"/>
                    </a:cubicBezTo>
                    <a:cubicBezTo>
                      <a:pt x="1985" y="646"/>
                      <a:pt x="1922" y="678"/>
                      <a:pt x="1859" y="678"/>
                    </a:cubicBezTo>
                    <a:lnTo>
                      <a:pt x="0" y="678"/>
                    </a:lnTo>
                    <a:cubicBezTo>
                      <a:pt x="189" y="2788"/>
                      <a:pt x="1922" y="4427"/>
                      <a:pt x="4096" y="4427"/>
                    </a:cubicBezTo>
                    <a:cubicBezTo>
                      <a:pt x="6270" y="4427"/>
                      <a:pt x="8003" y="2788"/>
                      <a:pt x="8192" y="678"/>
                    </a:cubicBezTo>
                    <a:lnTo>
                      <a:pt x="6333" y="678"/>
                    </a:lnTo>
                    <a:cubicBezTo>
                      <a:pt x="6270" y="678"/>
                      <a:pt x="6175" y="646"/>
                      <a:pt x="6112" y="615"/>
                    </a:cubicBezTo>
                    <a:cubicBezTo>
                      <a:pt x="5498" y="205"/>
                      <a:pt x="4789" y="0"/>
                      <a:pt x="408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25"/>
              <p:cNvSpPr/>
              <p:nvPr/>
            </p:nvSpPr>
            <p:spPr>
              <a:xfrm>
                <a:off x="-57679825" y="372662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1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84"/>
                      <a:pt x="1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2" name="Google Shape;692;p25"/>
            <p:cNvGrpSpPr/>
            <p:nvPr/>
          </p:nvGrpSpPr>
          <p:grpSpPr>
            <a:xfrm>
              <a:off x="7301165" y="3500413"/>
              <a:ext cx="335513" cy="335513"/>
              <a:chOff x="-55987225" y="3198925"/>
              <a:chExt cx="317450" cy="317450"/>
            </a:xfrm>
          </p:grpSpPr>
          <p:sp>
            <p:nvSpPr>
              <p:cNvPr id="693" name="Google Shape;693;p25"/>
              <p:cNvSpPr/>
              <p:nvPr/>
            </p:nvSpPr>
            <p:spPr>
              <a:xfrm>
                <a:off x="-55987225" y="3261925"/>
                <a:ext cx="173300" cy="198500"/>
              </a:xfrm>
              <a:custGeom>
                <a:rect b="b" l="l" r="r" t="t"/>
                <a:pathLst>
                  <a:path extrusionOk="0" h="7940" w="6932">
                    <a:moveTo>
                      <a:pt x="4821" y="1954"/>
                    </a:moveTo>
                    <a:cubicBezTo>
                      <a:pt x="5042" y="1954"/>
                      <a:pt x="5199" y="2112"/>
                      <a:pt x="5199" y="2332"/>
                    </a:cubicBezTo>
                    <a:cubicBezTo>
                      <a:pt x="5199" y="2521"/>
                      <a:pt x="5042" y="2679"/>
                      <a:pt x="4821" y="2679"/>
                    </a:cubicBezTo>
                    <a:cubicBezTo>
                      <a:pt x="4632" y="2679"/>
                      <a:pt x="4475" y="2521"/>
                      <a:pt x="4475" y="2332"/>
                    </a:cubicBezTo>
                    <a:cubicBezTo>
                      <a:pt x="4475" y="2175"/>
                      <a:pt x="4632" y="1954"/>
                      <a:pt x="4821" y="1954"/>
                    </a:cubicBezTo>
                    <a:close/>
                    <a:moveTo>
                      <a:pt x="1041" y="4380"/>
                    </a:moveTo>
                    <a:cubicBezTo>
                      <a:pt x="1324" y="4726"/>
                      <a:pt x="1765" y="4947"/>
                      <a:pt x="2269" y="4947"/>
                    </a:cubicBezTo>
                    <a:cubicBezTo>
                      <a:pt x="2238" y="5388"/>
                      <a:pt x="1891" y="5703"/>
                      <a:pt x="1482" y="5703"/>
                    </a:cubicBezTo>
                    <a:cubicBezTo>
                      <a:pt x="1104" y="5703"/>
                      <a:pt x="726" y="5357"/>
                      <a:pt x="726" y="4947"/>
                    </a:cubicBezTo>
                    <a:cubicBezTo>
                      <a:pt x="726" y="4726"/>
                      <a:pt x="852" y="4474"/>
                      <a:pt x="1041" y="4380"/>
                    </a:cubicBezTo>
                    <a:close/>
                    <a:moveTo>
                      <a:pt x="5262" y="1"/>
                    </a:moveTo>
                    <a:cubicBezTo>
                      <a:pt x="4916" y="473"/>
                      <a:pt x="4412" y="820"/>
                      <a:pt x="3845" y="1009"/>
                    </a:cubicBezTo>
                    <a:cubicBezTo>
                      <a:pt x="3466" y="1166"/>
                      <a:pt x="3057" y="1229"/>
                      <a:pt x="2679" y="1229"/>
                    </a:cubicBezTo>
                    <a:cubicBezTo>
                      <a:pt x="2553" y="1229"/>
                      <a:pt x="2427" y="1229"/>
                      <a:pt x="2301" y="1166"/>
                    </a:cubicBezTo>
                    <a:cubicBezTo>
                      <a:pt x="2301" y="1292"/>
                      <a:pt x="2269" y="1450"/>
                      <a:pt x="2269" y="1576"/>
                    </a:cubicBezTo>
                    <a:lnTo>
                      <a:pt x="2269" y="1923"/>
                    </a:lnTo>
                    <a:cubicBezTo>
                      <a:pt x="1450" y="1923"/>
                      <a:pt x="726" y="2584"/>
                      <a:pt x="726" y="3435"/>
                    </a:cubicBezTo>
                    <a:lnTo>
                      <a:pt x="726" y="3624"/>
                    </a:lnTo>
                    <a:cubicBezTo>
                      <a:pt x="253" y="3907"/>
                      <a:pt x="1" y="4380"/>
                      <a:pt x="1" y="4915"/>
                    </a:cubicBezTo>
                    <a:cubicBezTo>
                      <a:pt x="1" y="5735"/>
                      <a:pt x="663" y="6428"/>
                      <a:pt x="1482" y="6428"/>
                    </a:cubicBezTo>
                    <a:cubicBezTo>
                      <a:pt x="1507" y="6429"/>
                      <a:pt x="1533" y="6430"/>
                      <a:pt x="1558" y="6430"/>
                    </a:cubicBezTo>
                    <a:cubicBezTo>
                      <a:pt x="2033" y="6430"/>
                      <a:pt x="2473" y="6156"/>
                      <a:pt x="2742" y="5798"/>
                    </a:cubicBezTo>
                    <a:cubicBezTo>
                      <a:pt x="3466" y="7089"/>
                      <a:pt x="4790" y="7940"/>
                      <a:pt x="6365" y="7940"/>
                    </a:cubicBezTo>
                    <a:cubicBezTo>
                      <a:pt x="6554" y="7940"/>
                      <a:pt x="6775" y="7940"/>
                      <a:pt x="6932" y="7908"/>
                    </a:cubicBezTo>
                    <a:cubicBezTo>
                      <a:pt x="6806" y="7562"/>
                      <a:pt x="6712" y="7184"/>
                      <a:pt x="6712" y="6837"/>
                    </a:cubicBezTo>
                    <a:lnTo>
                      <a:pt x="6712" y="5672"/>
                    </a:lnTo>
                    <a:cubicBezTo>
                      <a:pt x="6617" y="5703"/>
                      <a:pt x="6491" y="5703"/>
                      <a:pt x="6365" y="5703"/>
                    </a:cubicBezTo>
                    <a:cubicBezTo>
                      <a:pt x="5861" y="5703"/>
                      <a:pt x="5388" y="5514"/>
                      <a:pt x="5073" y="5168"/>
                    </a:cubicBezTo>
                    <a:cubicBezTo>
                      <a:pt x="4916" y="5010"/>
                      <a:pt x="4916" y="4758"/>
                      <a:pt x="5073" y="4632"/>
                    </a:cubicBezTo>
                    <a:cubicBezTo>
                      <a:pt x="5152" y="4553"/>
                      <a:pt x="5247" y="4514"/>
                      <a:pt x="5337" y="4514"/>
                    </a:cubicBezTo>
                    <a:cubicBezTo>
                      <a:pt x="5428" y="4514"/>
                      <a:pt x="5514" y="4553"/>
                      <a:pt x="5577" y="4632"/>
                    </a:cubicBezTo>
                    <a:cubicBezTo>
                      <a:pt x="5792" y="4847"/>
                      <a:pt x="6080" y="4959"/>
                      <a:pt x="6371" y="4959"/>
                    </a:cubicBezTo>
                    <a:cubicBezTo>
                      <a:pt x="6507" y="4959"/>
                      <a:pt x="6644" y="4934"/>
                      <a:pt x="6775" y="4884"/>
                    </a:cubicBezTo>
                    <a:lnTo>
                      <a:pt x="6775" y="1923"/>
                    </a:lnTo>
                    <a:cubicBezTo>
                      <a:pt x="5892" y="1765"/>
                      <a:pt x="5262" y="977"/>
                      <a:pt x="5262" y="127"/>
                    </a:cubicBezTo>
                    <a:lnTo>
                      <a:pt x="526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25"/>
              <p:cNvSpPr/>
              <p:nvPr/>
            </p:nvSpPr>
            <p:spPr>
              <a:xfrm>
                <a:off x="-55837575" y="3198925"/>
                <a:ext cx="167800" cy="298525"/>
              </a:xfrm>
              <a:custGeom>
                <a:rect b="b" l="l" r="r" t="t"/>
                <a:pathLst>
                  <a:path extrusionOk="0" h="11941" w="6712">
                    <a:moveTo>
                      <a:pt x="5672" y="6900"/>
                    </a:moveTo>
                    <a:cubicBezTo>
                      <a:pt x="5861" y="6994"/>
                      <a:pt x="5987" y="7246"/>
                      <a:pt x="5987" y="7467"/>
                    </a:cubicBezTo>
                    <a:cubicBezTo>
                      <a:pt x="5987" y="7908"/>
                      <a:pt x="5672" y="8223"/>
                      <a:pt x="5231" y="8223"/>
                    </a:cubicBezTo>
                    <a:cubicBezTo>
                      <a:pt x="4821" y="8223"/>
                      <a:pt x="4443" y="7877"/>
                      <a:pt x="4443" y="7467"/>
                    </a:cubicBezTo>
                    <a:cubicBezTo>
                      <a:pt x="4916" y="7467"/>
                      <a:pt x="5388" y="7246"/>
                      <a:pt x="5672" y="6900"/>
                    </a:cubicBezTo>
                    <a:close/>
                    <a:moveTo>
                      <a:pt x="1" y="0"/>
                    </a:moveTo>
                    <a:lnTo>
                      <a:pt x="1" y="2584"/>
                    </a:lnTo>
                    <a:cubicBezTo>
                      <a:pt x="1" y="3214"/>
                      <a:pt x="505" y="3686"/>
                      <a:pt x="1104" y="3686"/>
                    </a:cubicBezTo>
                    <a:cubicBezTo>
                      <a:pt x="1293" y="3686"/>
                      <a:pt x="1450" y="3844"/>
                      <a:pt x="1450" y="4064"/>
                    </a:cubicBezTo>
                    <a:lnTo>
                      <a:pt x="1450" y="9294"/>
                    </a:lnTo>
                    <a:cubicBezTo>
                      <a:pt x="1450" y="10743"/>
                      <a:pt x="2647" y="11941"/>
                      <a:pt x="4065" y="11941"/>
                    </a:cubicBezTo>
                    <a:lnTo>
                      <a:pt x="4412" y="11941"/>
                    </a:lnTo>
                    <a:lnTo>
                      <a:pt x="4412" y="8790"/>
                    </a:lnTo>
                    <a:cubicBezTo>
                      <a:pt x="4632" y="8885"/>
                      <a:pt x="4916" y="8979"/>
                      <a:pt x="5199" y="8979"/>
                    </a:cubicBezTo>
                    <a:cubicBezTo>
                      <a:pt x="6018" y="8979"/>
                      <a:pt x="6680" y="8318"/>
                      <a:pt x="6680" y="7467"/>
                    </a:cubicBezTo>
                    <a:cubicBezTo>
                      <a:pt x="6711" y="6931"/>
                      <a:pt x="6396" y="6459"/>
                      <a:pt x="5987" y="6175"/>
                    </a:cubicBezTo>
                    <a:lnTo>
                      <a:pt x="5987" y="5986"/>
                    </a:lnTo>
                    <a:cubicBezTo>
                      <a:pt x="5987" y="5167"/>
                      <a:pt x="5262" y="4474"/>
                      <a:pt x="4443" y="4474"/>
                    </a:cubicBezTo>
                    <a:lnTo>
                      <a:pt x="4443" y="4127"/>
                    </a:lnTo>
                    <a:cubicBezTo>
                      <a:pt x="4443" y="1891"/>
                      <a:pt x="2584" y="0"/>
                      <a:pt x="347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25"/>
              <p:cNvSpPr/>
              <p:nvPr/>
            </p:nvSpPr>
            <p:spPr>
              <a:xfrm>
                <a:off x="-55931300" y="3435200"/>
                <a:ext cx="194575" cy="81175"/>
              </a:xfrm>
              <a:custGeom>
                <a:rect b="b" l="l" r="r" t="t"/>
                <a:pathLst>
                  <a:path extrusionOk="0" h="3247" w="7783">
                    <a:moveTo>
                      <a:pt x="347" y="1"/>
                    </a:moveTo>
                    <a:cubicBezTo>
                      <a:pt x="221" y="64"/>
                      <a:pt x="127" y="127"/>
                      <a:pt x="1" y="158"/>
                    </a:cubicBezTo>
                    <a:lnTo>
                      <a:pt x="1" y="2899"/>
                    </a:lnTo>
                    <a:cubicBezTo>
                      <a:pt x="1" y="3088"/>
                      <a:pt x="158" y="3246"/>
                      <a:pt x="347" y="3246"/>
                    </a:cubicBezTo>
                    <a:lnTo>
                      <a:pt x="7627" y="3246"/>
                    </a:lnTo>
                    <a:cubicBezTo>
                      <a:pt x="6551" y="3216"/>
                      <a:pt x="5551" y="2574"/>
                      <a:pt x="5010" y="1702"/>
                    </a:cubicBezTo>
                    <a:cubicBezTo>
                      <a:pt x="4727" y="1734"/>
                      <a:pt x="4411" y="1765"/>
                      <a:pt x="4096" y="1765"/>
                    </a:cubicBezTo>
                    <a:cubicBezTo>
                      <a:pt x="2584" y="1765"/>
                      <a:pt x="1229" y="1040"/>
                      <a:pt x="347" y="1"/>
                    </a:cubicBezTo>
                    <a:close/>
                    <a:moveTo>
                      <a:pt x="7627" y="3246"/>
                    </a:moveTo>
                    <a:cubicBezTo>
                      <a:pt x="7653" y="3246"/>
                      <a:pt x="7679" y="3247"/>
                      <a:pt x="7705" y="3247"/>
                    </a:cubicBezTo>
                    <a:cubicBezTo>
                      <a:pt x="7731" y="3247"/>
                      <a:pt x="7757" y="3246"/>
                      <a:pt x="7783" y="3246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25"/>
              <p:cNvSpPr/>
              <p:nvPr/>
            </p:nvSpPr>
            <p:spPr>
              <a:xfrm>
                <a:off x="-55927350" y="3202850"/>
                <a:ext cx="70900" cy="71200"/>
              </a:xfrm>
              <a:custGeom>
                <a:rect b="b" l="l" r="r" t="t"/>
                <a:pathLst>
                  <a:path extrusionOk="0" h="2848" w="2836">
                    <a:moveTo>
                      <a:pt x="2836" y="1"/>
                    </a:moveTo>
                    <a:cubicBezTo>
                      <a:pt x="1450" y="379"/>
                      <a:pt x="378" y="1482"/>
                      <a:pt x="0" y="2836"/>
                    </a:cubicBezTo>
                    <a:cubicBezTo>
                      <a:pt x="85" y="2843"/>
                      <a:pt x="170" y="2847"/>
                      <a:pt x="255" y="2847"/>
                    </a:cubicBezTo>
                    <a:cubicBezTo>
                      <a:pt x="548" y="2847"/>
                      <a:pt x="841" y="2801"/>
                      <a:pt x="1135" y="2679"/>
                    </a:cubicBezTo>
                    <a:cubicBezTo>
                      <a:pt x="2111" y="2332"/>
                      <a:pt x="2804" y="1324"/>
                      <a:pt x="2836" y="284"/>
                    </a:cubicBezTo>
                    <a:lnTo>
                      <a:pt x="283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7" name="Google Shape;697;p25"/>
            <p:cNvGrpSpPr/>
            <p:nvPr/>
          </p:nvGrpSpPr>
          <p:grpSpPr>
            <a:xfrm>
              <a:off x="6706292" y="3499581"/>
              <a:ext cx="337178" cy="337178"/>
              <a:chOff x="-55988800" y="3982600"/>
              <a:chExt cx="319025" cy="319025"/>
            </a:xfrm>
          </p:grpSpPr>
          <p:sp>
            <p:nvSpPr>
              <p:cNvPr id="698" name="Google Shape;698;p25"/>
              <p:cNvSpPr/>
              <p:nvPr/>
            </p:nvSpPr>
            <p:spPr>
              <a:xfrm>
                <a:off x="-55791875" y="3982600"/>
                <a:ext cx="102400" cy="102425"/>
              </a:xfrm>
              <a:custGeom>
                <a:rect b="b" l="l" r="r" t="t"/>
                <a:pathLst>
                  <a:path extrusionOk="0" h="4097" w="4096">
                    <a:moveTo>
                      <a:pt x="1859" y="1"/>
                    </a:moveTo>
                    <a:cubicBezTo>
                      <a:pt x="1071" y="1"/>
                      <a:pt x="410" y="379"/>
                      <a:pt x="0" y="977"/>
                    </a:cubicBezTo>
                    <a:cubicBezTo>
                      <a:pt x="1512" y="1450"/>
                      <a:pt x="2647" y="2647"/>
                      <a:pt x="3119" y="4096"/>
                    </a:cubicBezTo>
                    <a:cubicBezTo>
                      <a:pt x="3718" y="3687"/>
                      <a:pt x="4096" y="3025"/>
                      <a:pt x="4096" y="2237"/>
                    </a:cubicBezTo>
                    <a:cubicBezTo>
                      <a:pt x="4096" y="1009"/>
                      <a:pt x="3119" y="1"/>
                      <a:pt x="185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25"/>
              <p:cNvSpPr/>
              <p:nvPr/>
            </p:nvSpPr>
            <p:spPr>
              <a:xfrm>
                <a:off x="-55969100" y="3982600"/>
                <a:ext cx="102400" cy="102425"/>
              </a:xfrm>
              <a:custGeom>
                <a:rect b="b" l="l" r="r" t="t"/>
                <a:pathLst>
                  <a:path extrusionOk="0" h="4097" w="4096">
                    <a:moveTo>
                      <a:pt x="2269" y="1"/>
                    </a:moveTo>
                    <a:cubicBezTo>
                      <a:pt x="1040" y="1"/>
                      <a:pt x="1" y="977"/>
                      <a:pt x="1" y="2237"/>
                    </a:cubicBezTo>
                    <a:cubicBezTo>
                      <a:pt x="1" y="2994"/>
                      <a:pt x="410" y="3687"/>
                      <a:pt x="1009" y="4096"/>
                    </a:cubicBezTo>
                    <a:cubicBezTo>
                      <a:pt x="1481" y="2647"/>
                      <a:pt x="2647" y="1450"/>
                      <a:pt x="4096" y="977"/>
                    </a:cubicBezTo>
                    <a:cubicBezTo>
                      <a:pt x="3718" y="379"/>
                      <a:pt x="3057" y="1"/>
                      <a:pt x="226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25"/>
              <p:cNvSpPr/>
              <p:nvPr/>
            </p:nvSpPr>
            <p:spPr>
              <a:xfrm>
                <a:off x="-55819450" y="4021200"/>
                <a:ext cx="92950" cy="92175"/>
              </a:xfrm>
              <a:custGeom>
                <a:rect b="b" l="l" r="r" t="t"/>
                <a:pathLst>
                  <a:path extrusionOk="0" h="3687" w="3718">
                    <a:moveTo>
                      <a:pt x="32" y="0"/>
                    </a:moveTo>
                    <a:lnTo>
                      <a:pt x="32" y="1103"/>
                    </a:lnTo>
                    <a:cubicBezTo>
                      <a:pt x="1" y="2521"/>
                      <a:pt x="1198" y="3686"/>
                      <a:pt x="2615" y="3686"/>
                    </a:cubicBezTo>
                    <a:lnTo>
                      <a:pt x="3718" y="3686"/>
                    </a:lnTo>
                    <a:cubicBezTo>
                      <a:pt x="3529" y="1733"/>
                      <a:pt x="1985" y="158"/>
                      <a:pt x="32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25"/>
              <p:cNvSpPr/>
              <p:nvPr/>
            </p:nvSpPr>
            <p:spPr>
              <a:xfrm>
                <a:off x="-55930500" y="4021200"/>
                <a:ext cx="92950" cy="92175"/>
              </a:xfrm>
              <a:custGeom>
                <a:rect b="b" l="l" r="r" t="t"/>
                <a:pathLst>
                  <a:path extrusionOk="0" h="3687" w="3718">
                    <a:moveTo>
                      <a:pt x="3718" y="0"/>
                    </a:moveTo>
                    <a:cubicBezTo>
                      <a:pt x="1733" y="158"/>
                      <a:pt x="158" y="1733"/>
                      <a:pt x="0" y="3686"/>
                    </a:cubicBezTo>
                    <a:lnTo>
                      <a:pt x="1103" y="3686"/>
                    </a:lnTo>
                    <a:cubicBezTo>
                      <a:pt x="2552" y="3686"/>
                      <a:pt x="3718" y="2521"/>
                      <a:pt x="3718" y="1103"/>
                    </a:cubicBezTo>
                    <a:lnTo>
                      <a:pt x="3718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25"/>
              <p:cNvSpPr/>
              <p:nvPr/>
            </p:nvSpPr>
            <p:spPr>
              <a:xfrm>
                <a:off x="-55988800" y="4086575"/>
                <a:ext cx="319025" cy="215050"/>
              </a:xfrm>
              <a:custGeom>
                <a:rect b="b" l="l" r="r" t="t"/>
                <a:pathLst>
                  <a:path extrusionOk="0" h="8602" w="12761">
                    <a:moveTo>
                      <a:pt x="4884" y="2584"/>
                    </a:moveTo>
                    <a:cubicBezTo>
                      <a:pt x="5105" y="2584"/>
                      <a:pt x="5262" y="2741"/>
                      <a:pt x="5262" y="2930"/>
                    </a:cubicBezTo>
                    <a:cubicBezTo>
                      <a:pt x="5262" y="3119"/>
                      <a:pt x="5105" y="3277"/>
                      <a:pt x="4884" y="3277"/>
                    </a:cubicBezTo>
                    <a:cubicBezTo>
                      <a:pt x="4695" y="3277"/>
                      <a:pt x="4538" y="3151"/>
                      <a:pt x="4538" y="2930"/>
                    </a:cubicBezTo>
                    <a:cubicBezTo>
                      <a:pt x="4538" y="2741"/>
                      <a:pt x="4695" y="2584"/>
                      <a:pt x="4884" y="2584"/>
                    </a:cubicBezTo>
                    <a:close/>
                    <a:moveTo>
                      <a:pt x="7877" y="2615"/>
                    </a:moveTo>
                    <a:cubicBezTo>
                      <a:pt x="8098" y="2615"/>
                      <a:pt x="8255" y="2773"/>
                      <a:pt x="8255" y="2962"/>
                    </a:cubicBezTo>
                    <a:cubicBezTo>
                      <a:pt x="8287" y="3151"/>
                      <a:pt x="8129" y="3308"/>
                      <a:pt x="7877" y="3308"/>
                    </a:cubicBezTo>
                    <a:cubicBezTo>
                      <a:pt x="7688" y="3308"/>
                      <a:pt x="7531" y="3151"/>
                      <a:pt x="7531" y="2962"/>
                    </a:cubicBezTo>
                    <a:cubicBezTo>
                      <a:pt x="7531" y="2773"/>
                      <a:pt x="7688" y="2615"/>
                      <a:pt x="7877" y="2615"/>
                    </a:cubicBezTo>
                    <a:close/>
                    <a:moveTo>
                      <a:pt x="1104" y="4222"/>
                    </a:moveTo>
                    <a:cubicBezTo>
                      <a:pt x="1387" y="4568"/>
                      <a:pt x="1828" y="4820"/>
                      <a:pt x="2332" y="4820"/>
                    </a:cubicBezTo>
                    <a:cubicBezTo>
                      <a:pt x="2301" y="5199"/>
                      <a:pt x="1954" y="5577"/>
                      <a:pt x="1545" y="5577"/>
                    </a:cubicBezTo>
                    <a:cubicBezTo>
                      <a:pt x="1167" y="5577"/>
                      <a:pt x="789" y="5199"/>
                      <a:pt x="789" y="4820"/>
                    </a:cubicBezTo>
                    <a:cubicBezTo>
                      <a:pt x="789" y="4568"/>
                      <a:pt x="915" y="4348"/>
                      <a:pt x="1104" y="4222"/>
                    </a:cubicBezTo>
                    <a:close/>
                    <a:moveTo>
                      <a:pt x="11721" y="4222"/>
                    </a:moveTo>
                    <a:cubicBezTo>
                      <a:pt x="11910" y="4348"/>
                      <a:pt x="12036" y="4568"/>
                      <a:pt x="12036" y="4820"/>
                    </a:cubicBezTo>
                    <a:cubicBezTo>
                      <a:pt x="12036" y="5199"/>
                      <a:pt x="11721" y="5577"/>
                      <a:pt x="11280" y="5577"/>
                    </a:cubicBezTo>
                    <a:cubicBezTo>
                      <a:pt x="10870" y="5577"/>
                      <a:pt x="10492" y="5199"/>
                      <a:pt x="10492" y="4820"/>
                    </a:cubicBezTo>
                    <a:cubicBezTo>
                      <a:pt x="10965" y="4820"/>
                      <a:pt x="11437" y="4568"/>
                      <a:pt x="11721" y="4222"/>
                    </a:cubicBezTo>
                    <a:close/>
                    <a:moveTo>
                      <a:pt x="7460" y="5143"/>
                    </a:moveTo>
                    <a:cubicBezTo>
                      <a:pt x="7554" y="5143"/>
                      <a:pt x="7641" y="5183"/>
                      <a:pt x="7688" y="5262"/>
                    </a:cubicBezTo>
                    <a:cubicBezTo>
                      <a:pt x="7877" y="5356"/>
                      <a:pt x="7877" y="5608"/>
                      <a:pt x="7720" y="5766"/>
                    </a:cubicBezTo>
                    <a:cubicBezTo>
                      <a:pt x="7373" y="6112"/>
                      <a:pt x="6901" y="6301"/>
                      <a:pt x="6396" y="6301"/>
                    </a:cubicBezTo>
                    <a:cubicBezTo>
                      <a:pt x="5892" y="6301"/>
                      <a:pt x="5420" y="6112"/>
                      <a:pt x="5105" y="5766"/>
                    </a:cubicBezTo>
                    <a:cubicBezTo>
                      <a:pt x="4947" y="5608"/>
                      <a:pt x="4947" y="5356"/>
                      <a:pt x="5105" y="5262"/>
                    </a:cubicBezTo>
                    <a:cubicBezTo>
                      <a:pt x="5184" y="5183"/>
                      <a:pt x="5278" y="5143"/>
                      <a:pt x="5369" y="5143"/>
                    </a:cubicBezTo>
                    <a:cubicBezTo>
                      <a:pt x="5459" y="5143"/>
                      <a:pt x="5546" y="5183"/>
                      <a:pt x="5609" y="5262"/>
                    </a:cubicBezTo>
                    <a:cubicBezTo>
                      <a:pt x="5829" y="5466"/>
                      <a:pt x="6113" y="5569"/>
                      <a:pt x="6396" y="5569"/>
                    </a:cubicBezTo>
                    <a:cubicBezTo>
                      <a:pt x="6680" y="5569"/>
                      <a:pt x="6964" y="5466"/>
                      <a:pt x="7184" y="5262"/>
                    </a:cubicBezTo>
                    <a:cubicBezTo>
                      <a:pt x="7263" y="5183"/>
                      <a:pt x="7365" y="5143"/>
                      <a:pt x="7460" y="5143"/>
                    </a:cubicBezTo>
                    <a:close/>
                    <a:moveTo>
                      <a:pt x="6396" y="0"/>
                    </a:moveTo>
                    <a:cubicBezTo>
                      <a:pt x="5829" y="1071"/>
                      <a:pt x="4695" y="1828"/>
                      <a:pt x="3403" y="1828"/>
                    </a:cubicBezTo>
                    <a:lnTo>
                      <a:pt x="2301" y="1828"/>
                    </a:lnTo>
                    <a:cubicBezTo>
                      <a:pt x="1482" y="1828"/>
                      <a:pt x="757" y="2489"/>
                      <a:pt x="757" y="3308"/>
                    </a:cubicBezTo>
                    <a:lnTo>
                      <a:pt x="757" y="3529"/>
                    </a:lnTo>
                    <a:cubicBezTo>
                      <a:pt x="284" y="3781"/>
                      <a:pt x="1" y="4253"/>
                      <a:pt x="1" y="4820"/>
                    </a:cubicBezTo>
                    <a:cubicBezTo>
                      <a:pt x="1" y="5640"/>
                      <a:pt x="694" y="6301"/>
                      <a:pt x="1513" y="6301"/>
                    </a:cubicBezTo>
                    <a:cubicBezTo>
                      <a:pt x="1891" y="6301"/>
                      <a:pt x="2301" y="6144"/>
                      <a:pt x="2521" y="5923"/>
                    </a:cubicBezTo>
                    <a:cubicBezTo>
                      <a:pt x="3120" y="7467"/>
                      <a:pt x="4632" y="8601"/>
                      <a:pt x="6365" y="8601"/>
                    </a:cubicBezTo>
                    <a:cubicBezTo>
                      <a:pt x="8098" y="8601"/>
                      <a:pt x="9578" y="7467"/>
                      <a:pt x="10177" y="5923"/>
                    </a:cubicBezTo>
                    <a:cubicBezTo>
                      <a:pt x="10461" y="6144"/>
                      <a:pt x="10807" y="6301"/>
                      <a:pt x="11185" y="6301"/>
                    </a:cubicBezTo>
                    <a:cubicBezTo>
                      <a:pt x="12036" y="6301"/>
                      <a:pt x="12697" y="5640"/>
                      <a:pt x="12697" y="4820"/>
                    </a:cubicBezTo>
                    <a:cubicBezTo>
                      <a:pt x="12760" y="4253"/>
                      <a:pt x="12445" y="3749"/>
                      <a:pt x="12036" y="3529"/>
                    </a:cubicBezTo>
                    <a:lnTo>
                      <a:pt x="12036" y="3308"/>
                    </a:lnTo>
                    <a:cubicBezTo>
                      <a:pt x="12036" y="2489"/>
                      <a:pt x="11311" y="1828"/>
                      <a:pt x="10492" y="1828"/>
                    </a:cubicBezTo>
                    <a:lnTo>
                      <a:pt x="9389" y="1828"/>
                    </a:lnTo>
                    <a:cubicBezTo>
                      <a:pt x="8098" y="1828"/>
                      <a:pt x="6932" y="1071"/>
                      <a:pt x="639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3" name="Google Shape;703;p25"/>
            <p:cNvGrpSpPr/>
            <p:nvPr/>
          </p:nvGrpSpPr>
          <p:grpSpPr>
            <a:xfrm>
              <a:off x="7894374" y="3499581"/>
              <a:ext cx="295536" cy="337178"/>
              <a:chOff x="-55576850" y="3198125"/>
              <a:chExt cx="279625" cy="319025"/>
            </a:xfrm>
          </p:grpSpPr>
          <p:sp>
            <p:nvSpPr>
              <p:cNvPr id="704" name="Google Shape;704;p25"/>
              <p:cNvSpPr/>
              <p:nvPr/>
            </p:nvSpPr>
            <p:spPr>
              <a:xfrm>
                <a:off x="-55576850" y="3335975"/>
                <a:ext cx="18900" cy="63825"/>
              </a:xfrm>
              <a:custGeom>
                <a:rect b="b" l="l" r="r" t="t"/>
                <a:pathLst>
                  <a:path extrusionOk="0" h="2553" w="756">
                    <a:moveTo>
                      <a:pt x="756" y="0"/>
                    </a:moveTo>
                    <a:cubicBezTo>
                      <a:pt x="315" y="221"/>
                      <a:pt x="0" y="693"/>
                      <a:pt x="0" y="1260"/>
                    </a:cubicBezTo>
                    <a:cubicBezTo>
                      <a:pt x="0" y="1796"/>
                      <a:pt x="315" y="2269"/>
                      <a:pt x="756" y="2552"/>
                    </a:cubicBez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25"/>
              <p:cNvSpPr/>
              <p:nvPr/>
            </p:nvSpPr>
            <p:spPr>
              <a:xfrm>
                <a:off x="-55539850" y="3198125"/>
                <a:ext cx="206375" cy="99275"/>
              </a:xfrm>
              <a:custGeom>
                <a:rect b="b" l="l" r="r" t="t"/>
                <a:pathLst>
                  <a:path extrusionOk="0" h="3971" w="8255">
                    <a:moveTo>
                      <a:pt x="2616" y="1"/>
                    </a:moveTo>
                    <a:cubicBezTo>
                      <a:pt x="2348" y="1"/>
                      <a:pt x="2080" y="95"/>
                      <a:pt x="1860" y="284"/>
                    </a:cubicBezTo>
                    <a:cubicBezTo>
                      <a:pt x="1671" y="95"/>
                      <a:pt x="1387" y="32"/>
                      <a:pt x="1103" y="32"/>
                    </a:cubicBezTo>
                    <a:cubicBezTo>
                      <a:pt x="473" y="32"/>
                      <a:pt x="1" y="536"/>
                      <a:pt x="1" y="1135"/>
                    </a:cubicBezTo>
                    <a:lnTo>
                      <a:pt x="1" y="3970"/>
                    </a:lnTo>
                    <a:lnTo>
                      <a:pt x="1639" y="2364"/>
                    </a:lnTo>
                    <a:cubicBezTo>
                      <a:pt x="1715" y="2287"/>
                      <a:pt x="1815" y="2246"/>
                      <a:pt x="1916" y="2246"/>
                    </a:cubicBezTo>
                    <a:cubicBezTo>
                      <a:pt x="1982" y="2246"/>
                      <a:pt x="2049" y="2263"/>
                      <a:pt x="2112" y="2301"/>
                    </a:cubicBezTo>
                    <a:cubicBezTo>
                      <a:pt x="2726" y="2726"/>
                      <a:pt x="3435" y="2939"/>
                      <a:pt x="4144" y="2939"/>
                    </a:cubicBezTo>
                    <a:cubicBezTo>
                      <a:pt x="4853" y="2939"/>
                      <a:pt x="5561" y="2726"/>
                      <a:pt x="6176" y="2301"/>
                    </a:cubicBezTo>
                    <a:cubicBezTo>
                      <a:pt x="6225" y="2263"/>
                      <a:pt x="6290" y="2246"/>
                      <a:pt x="6355" y="2246"/>
                    </a:cubicBezTo>
                    <a:cubicBezTo>
                      <a:pt x="6456" y="2246"/>
                      <a:pt x="6560" y="2287"/>
                      <a:pt x="6617" y="2364"/>
                    </a:cubicBezTo>
                    <a:lnTo>
                      <a:pt x="8255" y="3970"/>
                    </a:lnTo>
                    <a:lnTo>
                      <a:pt x="8255" y="1135"/>
                    </a:lnTo>
                    <a:cubicBezTo>
                      <a:pt x="8192" y="536"/>
                      <a:pt x="7719" y="32"/>
                      <a:pt x="7089" y="32"/>
                    </a:cubicBezTo>
                    <a:cubicBezTo>
                      <a:pt x="6837" y="32"/>
                      <a:pt x="6554" y="158"/>
                      <a:pt x="6365" y="284"/>
                    </a:cubicBezTo>
                    <a:cubicBezTo>
                      <a:pt x="6144" y="95"/>
                      <a:pt x="5876" y="1"/>
                      <a:pt x="5609" y="1"/>
                    </a:cubicBezTo>
                    <a:cubicBezTo>
                      <a:pt x="5341" y="1"/>
                      <a:pt x="5073" y="95"/>
                      <a:pt x="4853" y="284"/>
                    </a:cubicBezTo>
                    <a:cubicBezTo>
                      <a:pt x="4632" y="95"/>
                      <a:pt x="4372" y="1"/>
                      <a:pt x="4112" y="1"/>
                    </a:cubicBezTo>
                    <a:cubicBezTo>
                      <a:pt x="3852" y="1"/>
                      <a:pt x="3592" y="95"/>
                      <a:pt x="3372" y="284"/>
                    </a:cubicBezTo>
                    <a:cubicBezTo>
                      <a:pt x="3151" y="95"/>
                      <a:pt x="2883" y="1"/>
                      <a:pt x="2616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25"/>
              <p:cNvSpPr/>
              <p:nvPr/>
            </p:nvSpPr>
            <p:spPr>
              <a:xfrm>
                <a:off x="-55539850" y="3275325"/>
                <a:ext cx="204800" cy="241825"/>
              </a:xfrm>
              <a:custGeom>
                <a:rect b="b" l="l" r="r" t="t"/>
                <a:pathLst>
                  <a:path extrusionOk="0" h="9673" w="8192">
                    <a:moveTo>
                      <a:pt x="2616" y="2962"/>
                    </a:moveTo>
                    <a:cubicBezTo>
                      <a:pt x="2805" y="2962"/>
                      <a:pt x="2962" y="3119"/>
                      <a:pt x="2962" y="3308"/>
                    </a:cubicBezTo>
                    <a:cubicBezTo>
                      <a:pt x="2962" y="3529"/>
                      <a:pt x="2805" y="3686"/>
                      <a:pt x="2616" y="3686"/>
                    </a:cubicBezTo>
                    <a:cubicBezTo>
                      <a:pt x="2427" y="3686"/>
                      <a:pt x="2269" y="3560"/>
                      <a:pt x="2269" y="3308"/>
                    </a:cubicBezTo>
                    <a:cubicBezTo>
                      <a:pt x="2269" y="3119"/>
                      <a:pt x="2427" y="2962"/>
                      <a:pt x="2616" y="2962"/>
                    </a:cubicBezTo>
                    <a:close/>
                    <a:moveTo>
                      <a:pt x="5609" y="2993"/>
                    </a:moveTo>
                    <a:cubicBezTo>
                      <a:pt x="5798" y="2993"/>
                      <a:pt x="5955" y="3151"/>
                      <a:pt x="5955" y="3371"/>
                    </a:cubicBezTo>
                    <a:cubicBezTo>
                      <a:pt x="5987" y="3560"/>
                      <a:pt x="5798" y="3718"/>
                      <a:pt x="5609" y="3718"/>
                    </a:cubicBezTo>
                    <a:cubicBezTo>
                      <a:pt x="5420" y="3718"/>
                      <a:pt x="5262" y="3560"/>
                      <a:pt x="5262" y="3371"/>
                    </a:cubicBezTo>
                    <a:cubicBezTo>
                      <a:pt x="5262" y="3151"/>
                      <a:pt x="5420" y="2993"/>
                      <a:pt x="5609" y="2993"/>
                    </a:cubicBezTo>
                    <a:close/>
                    <a:moveTo>
                      <a:pt x="5164" y="6278"/>
                    </a:moveTo>
                    <a:cubicBezTo>
                      <a:pt x="5262" y="6278"/>
                      <a:pt x="5357" y="6317"/>
                      <a:pt x="5420" y="6396"/>
                    </a:cubicBezTo>
                    <a:cubicBezTo>
                      <a:pt x="5577" y="6522"/>
                      <a:pt x="5577" y="6742"/>
                      <a:pt x="5451" y="6900"/>
                    </a:cubicBezTo>
                    <a:cubicBezTo>
                      <a:pt x="5105" y="7246"/>
                      <a:pt x="4632" y="7435"/>
                      <a:pt x="4096" y="7435"/>
                    </a:cubicBezTo>
                    <a:cubicBezTo>
                      <a:pt x="3592" y="7435"/>
                      <a:pt x="3120" y="7246"/>
                      <a:pt x="2805" y="6900"/>
                    </a:cubicBezTo>
                    <a:cubicBezTo>
                      <a:pt x="2647" y="6742"/>
                      <a:pt x="2647" y="6522"/>
                      <a:pt x="2805" y="6396"/>
                    </a:cubicBezTo>
                    <a:cubicBezTo>
                      <a:pt x="2883" y="6317"/>
                      <a:pt x="2986" y="6278"/>
                      <a:pt x="3080" y="6278"/>
                    </a:cubicBezTo>
                    <a:cubicBezTo>
                      <a:pt x="3175" y="6278"/>
                      <a:pt x="3262" y="6317"/>
                      <a:pt x="3309" y="6396"/>
                    </a:cubicBezTo>
                    <a:cubicBezTo>
                      <a:pt x="3529" y="6616"/>
                      <a:pt x="3821" y="6727"/>
                      <a:pt x="4108" y="6727"/>
                    </a:cubicBezTo>
                    <a:cubicBezTo>
                      <a:pt x="4396" y="6727"/>
                      <a:pt x="4679" y="6616"/>
                      <a:pt x="4884" y="6396"/>
                    </a:cubicBezTo>
                    <a:cubicBezTo>
                      <a:pt x="4963" y="6317"/>
                      <a:pt x="5065" y="6278"/>
                      <a:pt x="5164" y="6278"/>
                    </a:cubicBezTo>
                    <a:close/>
                    <a:moveTo>
                      <a:pt x="1954" y="0"/>
                    </a:moveTo>
                    <a:lnTo>
                      <a:pt x="1" y="1954"/>
                    </a:lnTo>
                    <a:lnTo>
                      <a:pt x="1" y="5577"/>
                    </a:lnTo>
                    <a:cubicBezTo>
                      <a:pt x="1" y="7813"/>
                      <a:pt x="1860" y="9672"/>
                      <a:pt x="4096" y="9672"/>
                    </a:cubicBezTo>
                    <a:cubicBezTo>
                      <a:pt x="6365" y="9672"/>
                      <a:pt x="8192" y="7813"/>
                      <a:pt x="8192" y="5577"/>
                    </a:cubicBezTo>
                    <a:lnTo>
                      <a:pt x="8192" y="1954"/>
                    </a:lnTo>
                    <a:lnTo>
                      <a:pt x="6270" y="0"/>
                    </a:lnTo>
                    <a:cubicBezTo>
                      <a:pt x="5609" y="394"/>
                      <a:pt x="4860" y="591"/>
                      <a:pt x="4112" y="591"/>
                    </a:cubicBezTo>
                    <a:cubicBezTo>
                      <a:pt x="3364" y="591"/>
                      <a:pt x="2616" y="394"/>
                      <a:pt x="195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25"/>
              <p:cNvSpPr/>
              <p:nvPr/>
            </p:nvSpPr>
            <p:spPr>
              <a:xfrm>
                <a:off x="-55316150" y="33359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0" y="0"/>
                    </a:moveTo>
                    <a:lnTo>
                      <a:pt x="0" y="2552"/>
                    </a:lnTo>
                    <a:cubicBezTo>
                      <a:pt x="441" y="2269"/>
                      <a:pt x="756" y="1796"/>
                      <a:pt x="756" y="1260"/>
                    </a:cubicBezTo>
                    <a:cubicBezTo>
                      <a:pt x="756" y="693"/>
                      <a:pt x="473" y="221"/>
                      <a:pt x="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8" name="Google Shape;708;p25"/>
            <p:cNvGrpSpPr/>
            <p:nvPr/>
          </p:nvGrpSpPr>
          <p:grpSpPr>
            <a:xfrm>
              <a:off x="5591505" y="3499686"/>
              <a:ext cx="303859" cy="336966"/>
              <a:chOff x="-57162350" y="3982000"/>
              <a:chExt cx="287500" cy="318825"/>
            </a:xfrm>
          </p:grpSpPr>
          <p:sp>
            <p:nvSpPr>
              <p:cNvPr id="709" name="Google Shape;709;p25"/>
              <p:cNvSpPr/>
              <p:nvPr/>
            </p:nvSpPr>
            <p:spPr>
              <a:xfrm>
                <a:off x="-56989850" y="4151150"/>
                <a:ext cx="55150" cy="55150"/>
              </a:xfrm>
              <a:custGeom>
                <a:rect b="b" l="l" r="r" t="t"/>
                <a:pathLst>
                  <a:path extrusionOk="0" h="2206" w="2206">
                    <a:moveTo>
                      <a:pt x="1103" y="1"/>
                    </a:moveTo>
                    <a:cubicBezTo>
                      <a:pt x="504" y="1"/>
                      <a:pt x="0" y="473"/>
                      <a:pt x="0" y="1103"/>
                    </a:cubicBezTo>
                    <a:cubicBezTo>
                      <a:pt x="0" y="1702"/>
                      <a:pt x="504" y="2206"/>
                      <a:pt x="1103" y="2206"/>
                    </a:cubicBezTo>
                    <a:cubicBezTo>
                      <a:pt x="1733" y="2206"/>
                      <a:pt x="2205" y="1702"/>
                      <a:pt x="2205" y="1103"/>
                    </a:cubicBezTo>
                    <a:cubicBezTo>
                      <a:pt x="2205" y="473"/>
                      <a:pt x="1733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25"/>
              <p:cNvSpPr/>
              <p:nvPr/>
            </p:nvSpPr>
            <p:spPr>
              <a:xfrm>
                <a:off x="-57162350" y="3982000"/>
                <a:ext cx="287500" cy="161300"/>
              </a:xfrm>
              <a:custGeom>
                <a:rect b="b" l="l" r="r" t="t"/>
                <a:pathLst>
                  <a:path extrusionOk="0" h="6452" w="11500">
                    <a:moveTo>
                      <a:pt x="5778" y="1"/>
                    </a:moveTo>
                    <a:cubicBezTo>
                      <a:pt x="5286" y="1"/>
                      <a:pt x="4789" y="166"/>
                      <a:pt x="4380" y="497"/>
                    </a:cubicBezTo>
                    <a:cubicBezTo>
                      <a:pt x="4263" y="479"/>
                      <a:pt x="4146" y="470"/>
                      <a:pt x="4031" y="470"/>
                    </a:cubicBezTo>
                    <a:cubicBezTo>
                      <a:pt x="3147" y="470"/>
                      <a:pt x="2323" y="992"/>
                      <a:pt x="2017" y="1883"/>
                    </a:cubicBezTo>
                    <a:cubicBezTo>
                      <a:pt x="1072" y="2230"/>
                      <a:pt x="473" y="3238"/>
                      <a:pt x="631" y="4246"/>
                    </a:cubicBezTo>
                    <a:cubicBezTo>
                      <a:pt x="127" y="4876"/>
                      <a:pt x="1" y="5695"/>
                      <a:pt x="316" y="6452"/>
                    </a:cubicBezTo>
                    <a:cubicBezTo>
                      <a:pt x="536" y="6294"/>
                      <a:pt x="757" y="6168"/>
                      <a:pt x="1040" y="6074"/>
                    </a:cubicBezTo>
                    <a:cubicBezTo>
                      <a:pt x="1355" y="4498"/>
                      <a:pt x="2458" y="3175"/>
                      <a:pt x="4002" y="2577"/>
                    </a:cubicBezTo>
                    <a:cubicBezTo>
                      <a:pt x="4096" y="2545"/>
                      <a:pt x="4096" y="2545"/>
                      <a:pt x="4191" y="2513"/>
                    </a:cubicBezTo>
                    <a:cubicBezTo>
                      <a:pt x="4224" y="2504"/>
                      <a:pt x="4257" y="2499"/>
                      <a:pt x="4290" y="2499"/>
                    </a:cubicBezTo>
                    <a:cubicBezTo>
                      <a:pt x="4474" y="2499"/>
                      <a:pt x="4637" y="2641"/>
                      <a:pt x="4663" y="2829"/>
                    </a:cubicBezTo>
                    <a:cubicBezTo>
                      <a:pt x="4789" y="4593"/>
                      <a:pt x="6239" y="5979"/>
                      <a:pt x="8003" y="5979"/>
                    </a:cubicBezTo>
                    <a:lnTo>
                      <a:pt x="9862" y="5979"/>
                    </a:lnTo>
                    <a:cubicBezTo>
                      <a:pt x="10366" y="5979"/>
                      <a:pt x="10807" y="6137"/>
                      <a:pt x="11185" y="6389"/>
                    </a:cubicBezTo>
                    <a:cubicBezTo>
                      <a:pt x="11500" y="5695"/>
                      <a:pt x="11405" y="4876"/>
                      <a:pt x="10870" y="4246"/>
                    </a:cubicBezTo>
                    <a:cubicBezTo>
                      <a:pt x="11027" y="3207"/>
                      <a:pt x="10492" y="2230"/>
                      <a:pt x="9515" y="1883"/>
                    </a:cubicBezTo>
                    <a:cubicBezTo>
                      <a:pt x="9178" y="1040"/>
                      <a:pt x="8363" y="472"/>
                      <a:pt x="7475" y="472"/>
                    </a:cubicBezTo>
                    <a:cubicBezTo>
                      <a:pt x="7368" y="472"/>
                      <a:pt x="7260" y="480"/>
                      <a:pt x="7152" y="497"/>
                    </a:cubicBezTo>
                    <a:cubicBezTo>
                      <a:pt x="6758" y="166"/>
                      <a:pt x="6270" y="1"/>
                      <a:pt x="5778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25"/>
              <p:cNvSpPr/>
              <p:nvPr/>
            </p:nvSpPr>
            <p:spPr>
              <a:xfrm>
                <a:off x="-57119850" y="4066875"/>
                <a:ext cx="126075" cy="111875"/>
              </a:xfrm>
              <a:custGeom>
                <a:rect b="b" l="l" r="r" t="t"/>
                <a:pathLst>
                  <a:path extrusionOk="0" h="4475" w="5043">
                    <a:moveTo>
                      <a:pt x="2333" y="1"/>
                    </a:moveTo>
                    <a:cubicBezTo>
                      <a:pt x="915" y="694"/>
                      <a:pt x="2" y="2111"/>
                      <a:pt x="2" y="3718"/>
                    </a:cubicBezTo>
                    <a:lnTo>
                      <a:pt x="2" y="4191"/>
                    </a:lnTo>
                    <a:lnTo>
                      <a:pt x="2" y="4359"/>
                    </a:lnTo>
                    <a:lnTo>
                      <a:pt x="2" y="4359"/>
                    </a:lnTo>
                    <a:cubicBezTo>
                      <a:pt x="32" y="3375"/>
                      <a:pt x="829" y="2616"/>
                      <a:pt x="1861" y="2616"/>
                    </a:cubicBezTo>
                    <a:cubicBezTo>
                      <a:pt x="2774" y="2616"/>
                      <a:pt x="3499" y="3246"/>
                      <a:pt x="3656" y="4096"/>
                    </a:cubicBezTo>
                    <a:lnTo>
                      <a:pt x="4507" y="4096"/>
                    </a:lnTo>
                    <a:cubicBezTo>
                      <a:pt x="4570" y="3718"/>
                      <a:pt x="4791" y="3403"/>
                      <a:pt x="5043" y="3120"/>
                    </a:cubicBezTo>
                    <a:cubicBezTo>
                      <a:pt x="3656" y="2647"/>
                      <a:pt x="2617" y="1481"/>
                      <a:pt x="2333" y="1"/>
                    </a:cubicBezTo>
                    <a:close/>
                    <a:moveTo>
                      <a:pt x="2" y="4359"/>
                    </a:moveTo>
                    <a:cubicBezTo>
                      <a:pt x="1" y="4397"/>
                      <a:pt x="1" y="4435"/>
                      <a:pt x="2" y="4474"/>
                    </a:cubicBezTo>
                    <a:lnTo>
                      <a:pt x="2" y="4359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25"/>
              <p:cNvSpPr/>
              <p:nvPr/>
            </p:nvSpPr>
            <p:spPr>
              <a:xfrm>
                <a:off x="-57100925" y="4151150"/>
                <a:ext cx="55175" cy="55150"/>
              </a:xfrm>
              <a:custGeom>
                <a:rect b="b" l="l" r="r" t="t"/>
                <a:pathLst>
                  <a:path extrusionOk="0" h="2206" w="2207">
                    <a:moveTo>
                      <a:pt x="1104" y="1"/>
                    </a:moveTo>
                    <a:cubicBezTo>
                      <a:pt x="505" y="1"/>
                      <a:pt x="1" y="473"/>
                      <a:pt x="1" y="1103"/>
                    </a:cubicBezTo>
                    <a:cubicBezTo>
                      <a:pt x="1" y="1702"/>
                      <a:pt x="505" y="2206"/>
                      <a:pt x="1104" y="2206"/>
                    </a:cubicBezTo>
                    <a:cubicBezTo>
                      <a:pt x="1702" y="2206"/>
                      <a:pt x="2206" y="1702"/>
                      <a:pt x="2206" y="1103"/>
                    </a:cubicBezTo>
                    <a:cubicBezTo>
                      <a:pt x="2206" y="473"/>
                      <a:pt x="1702" y="1"/>
                      <a:pt x="1104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25"/>
              <p:cNvSpPr/>
              <p:nvPr/>
            </p:nvSpPr>
            <p:spPr>
              <a:xfrm>
                <a:off x="-57119825" y="4179500"/>
                <a:ext cx="204800" cy="121325"/>
              </a:xfrm>
              <a:custGeom>
                <a:rect b="b" l="l" r="r" t="t"/>
                <a:pathLst>
                  <a:path extrusionOk="0" h="4853" w="8192">
                    <a:moveTo>
                      <a:pt x="5160" y="2151"/>
                    </a:moveTo>
                    <a:cubicBezTo>
                      <a:pt x="5254" y="2151"/>
                      <a:pt x="5341" y="2190"/>
                      <a:pt x="5388" y="2269"/>
                    </a:cubicBezTo>
                    <a:cubicBezTo>
                      <a:pt x="5546" y="2427"/>
                      <a:pt x="5546" y="2679"/>
                      <a:pt x="5388" y="2805"/>
                    </a:cubicBezTo>
                    <a:cubicBezTo>
                      <a:pt x="5042" y="3151"/>
                      <a:pt x="4569" y="3340"/>
                      <a:pt x="4096" y="3340"/>
                    </a:cubicBezTo>
                    <a:cubicBezTo>
                      <a:pt x="3624" y="3340"/>
                      <a:pt x="3120" y="3151"/>
                      <a:pt x="2805" y="2805"/>
                    </a:cubicBezTo>
                    <a:cubicBezTo>
                      <a:pt x="2647" y="2647"/>
                      <a:pt x="2647" y="2395"/>
                      <a:pt x="2805" y="2269"/>
                    </a:cubicBezTo>
                    <a:cubicBezTo>
                      <a:pt x="2884" y="2190"/>
                      <a:pt x="2978" y="2151"/>
                      <a:pt x="3069" y="2151"/>
                    </a:cubicBezTo>
                    <a:cubicBezTo>
                      <a:pt x="3159" y="2151"/>
                      <a:pt x="3246" y="2190"/>
                      <a:pt x="3309" y="2269"/>
                    </a:cubicBezTo>
                    <a:cubicBezTo>
                      <a:pt x="3529" y="2490"/>
                      <a:pt x="3813" y="2600"/>
                      <a:pt x="4096" y="2600"/>
                    </a:cubicBezTo>
                    <a:cubicBezTo>
                      <a:pt x="4380" y="2600"/>
                      <a:pt x="4664" y="2490"/>
                      <a:pt x="4884" y="2269"/>
                    </a:cubicBezTo>
                    <a:cubicBezTo>
                      <a:pt x="4963" y="2190"/>
                      <a:pt x="5065" y="2151"/>
                      <a:pt x="5160" y="2151"/>
                    </a:cubicBezTo>
                    <a:close/>
                    <a:moveTo>
                      <a:pt x="1" y="1"/>
                    </a:moveTo>
                    <a:lnTo>
                      <a:pt x="1" y="2238"/>
                    </a:lnTo>
                    <a:cubicBezTo>
                      <a:pt x="1" y="3687"/>
                      <a:pt x="1198" y="4853"/>
                      <a:pt x="2616" y="4853"/>
                    </a:cubicBezTo>
                    <a:lnTo>
                      <a:pt x="5609" y="4853"/>
                    </a:lnTo>
                    <a:cubicBezTo>
                      <a:pt x="7058" y="4853"/>
                      <a:pt x="8192" y="3655"/>
                      <a:pt x="8192" y="2238"/>
                    </a:cubicBezTo>
                    <a:lnTo>
                      <a:pt x="8192" y="1"/>
                    </a:lnTo>
                    <a:cubicBezTo>
                      <a:pt x="8192" y="977"/>
                      <a:pt x="7341" y="1860"/>
                      <a:pt x="6302" y="1860"/>
                    </a:cubicBezTo>
                    <a:cubicBezTo>
                      <a:pt x="5388" y="1860"/>
                      <a:pt x="4664" y="1230"/>
                      <a:pt x="4506" y="347"/>
                    </a:cubicBezTo>
                    <a:lnTo>
                      <a:pt x="3655" y="347"/>
                    </a:lnTo>
                    <a:cubicBezTo>
                      <a:pt x="3498" y="1230"/>
                      <a:pt x="2710" y="1860"/>
                      <a:pt x="1860" y="1860"/>
                    </a:cubicBezTo>
                    <a:cubicBezTo>
                      <a:pt x="820" y="1860"/>
                      <a:pt x="1" y="1009"/>
                      <a:pt x="1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25"/>
              <p:cNvSpPr/>
              <p:nvPr/>
            </p:nvSpPr>
            <p:spPr>
              <a:xfrm>
                <a:off x="-57158400" y="4156675"/>
                <a:ext cx="18900" cy="63825"/>
              </a:xfrm>
              <a:custGeom>
                <a:rect b="b" l="l" r="r" t="t"/>
                <a:pathLst>
                  <a:path extrusionOk="0" h="2553" w="756">
                    <a:moveTo>
                      <a:pt x="756" y="0"/>
                    </a:moveTo>
                    <a:cubicBezTo>
                      <a:pt x="315" y="252"/>
                      <a:pt x="0" y="725"/>
                      <a:pt x="0" y="1260"/>
                    </a:cubicBezTo>
                    <a:cubicBezTo>
                      <a:pt x="0" y="1827"/>
                      <a:pt x="315" y="2300"/>
                      <a:pt x="756" y="2552"/>
                    </a:cubicBez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25"/>
              <p:cNvSpPr/>
              <p:nvPr/>
            </p:nvSpPr>
            <p:spPr>
              <a:xfrm>
                <a:off x="-56896125" y="41558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0" y="1"/>
                    </a:moveTo>
                    <a:lnTo>
                      <a:pt x="0" y="2553"/>
                    </a:lnTo>
                    <a:cubicBezTo>
                      <a:pt x="441" y="2269"/>
                      <a:pt x="756" y="1796"/>
                      <a:pt x="756" y="1261"/>
                    </a:cubicBezTo>
                    <a:cubicBezTo>
                      <a:pt x="756" y="757"/>
                      <a:pt x="441" y="284"/>
                      <a:pt x="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25"/>
              <p:cNvSpPr/>
              <p:nvPr/>
            </p:nvSpPr>
            <p:spPr>
              <a:xfrm>
                <a:off x="-56924475" y="4149575"/>
                <a:ext cx="9450" cy="29175"/>
              </a:xfrm>
              <a:custGeom>
                <a:rect b="b" l="l" r="r" t="t"/>
                <a:pathLst>
                  <a:path extrusionOk="0" h="1167" w="378">
                    <a:moveTo>
                      <a:pt x="0" y="1"/>
                    </a:moveTo>
                    <a:cubicBezTo>
                      <a:pt x="221" y="379"/>
                      <a:pt x="378" y="757"/>
                      <a:pt x="378" y="1166"/>
                    </a:cubicBezTo>
                    <a:lnTo>
                      <a:pt x="378" y="883"/>
                    </a:ln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7" name="Google Shape;717;p25"/>
            <p:cNvGrpSpPr/>
            <p:nvPr/>
          </p:nvGrpSpPr>
          <p:grpSpPr>
            <a:xfrm>
              <a:off x="6153060" y="3499594"/>
              <a:ext cx="295536" cy="337151"/>
              <a:chOff x="-56766175" y="3198925"/>
              <a:chExt cx="279625" cy="319000"/>
            </a:xfrm>
          </p:grpSpPr>
          <p:sp>
            <p:nvSpPr>
              <p:cNvPr id="718" name="Google Shape;718;p25"/>
              <p:cNvSpPr/>
              <p:nvPr/>
            </p:nvSpPr>
            <p:spPr>
              <a:xfrm>
                <a:off x="-56766175" y="33359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757" y="0"/>
                    </a:moveTo>
                    <a:cubicBezTo>
                      <a:pt x="316" y="221"/>
                      <a:pt x="1" y="693"/>
                      <a:pt x="1" y="1260"/>
                    </a:cubicBezTo>
                    <a:cubicBezTo>
                      <a:pt x="1" y="1796"/>
                      <a:pt x="316" y="2269"/>
                      <a:pt x="757" y="2552"/>
                    </a:cubicBezTo>
                    <a:lnTo>
                      <a:pt x="757" y="158"/>
                    </a:lnTo>
                    <a:lnTo>
                      <a:pt x="75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25"/>
              <p:cNvSpPr/>
              <p:nvPr/>
            </p:nvSpPr>
            <p:spPr>
              <a:xfrm>
                <a:off x="-56747275" y="3198925"/>
                <a:ext cx="222925" cy="93750"/>
              </a:xfrm>
              <a:custGeom>
                <a:rect b="b" l="l" r="r" t="t"/>
                <a:pathLst>
                  <a:path extrusionOk="0" h="3750" w="8917">
                    <a:moveTo>
                      <a:pt x="347" y="0"/>
                    </a:moveTo>
                    <a:cubicBezTo>
                      <a:pt x="158" y="0"/>
                      <a:pt x="1" y="158"/>
                      <a:pt x="32" y="347"/>
                    </a:cubicBezTo>
                    <a:cubicBezTo>
                      <a:pt x="410" y="2269"/>
                      <a:pt x="2080" y="3749"/>
                      <a:pt x="4096" y="3749"/>
                    </a:cubicBezTo>
                    <a:lnTo>
                      <a:pt x="8917" y="3749"/>
                    </a:lnTo>
                    <a:cubicBezTo>
                      <a:pt x="8728" y="1639"/>
                      <a:pt x="6995" y="0"/>
                      <a:pt x="4852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25"/>
              <p:cNvSpPr/>
              <p:nvPr/>
            </p:nvSpPr>
            <p:spPr>
              <a:xfrm>
                <a:off x="-56710250" y="3348575"/>
                <a:ext cx="55150" cy="55150"/>
              </a:xfrm>
              <a:custGeom>
                <a:rect b="b" l="l" r="r" t="t"/>
                <a:pathLst>
                  <a:path extrusionOk="0" h="2206" w="2206">
                    <a:moveTo>
                      <a:pt x="1103" y="0"/>
                    </a:moveTo>
                    <a:cubicBezTo>
                      <a:pt x="473" y="0"/>
                      <a:pt x="0" y="504"/>
                      <a:pt x="0" y="1103"/>
                    </a:cubicBezTo>
                    <a:cubicBezTo>
                      <a:pt x="0" y="1670"/>
                      <a:pt x="504" y="2206"/>
                      <a:pt x="1103" y="2206"/>
                    </a:cubicBezTo>
                    <a:cubicBezTo>
                      <a:pt x="1733" y="2206"/>
                      <a:pt x="2206" y="1702"/>
                      <a:pt x="2206" y="1103"/>
                    </a:cubicBezTo>
                    <a:cubicBezTo>
                      <a:pt x="2206" y="504"/>
                      <a:pt x="1733" y="0"/>
                      <a:pt x="1103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25"/>
              <p:cNvSpPr/>
              <p:nvPr/>
            </p:nvSpPr>
            <p:spPr>
              <a:xfrm>
                <a:off x="-56597625" y="3349350"/>
                <a:ext cx="55150" cy="55175"/>
              </a:xfrm>
              <a:custGeom>
                <a:rect b="b" l="l" r="r" t="t"/>
                <a:pathLst>
                  <a:path extrusionOk="0" h="2207" w="2206">
                    <a:moveTo>
                      <a:pt x="1103" y="1"/>
                    </a:moveTo>
                    <a:cubicBezTo>
                      <a:pt x="473" y="1"/>
                      <a:pt x="1" y="505"/>
                      <a:pt x="1" y="1103"/>
                    </a:cubicBezTo>
                    <a:cubicBezTo>
                      <a:pt x="1" y="1702"/>
                      <a:pt x="473" y="2206"/>
                      <a:pt x="1103" y="2206"/>
                    </a:cubicBezTo>
                    <a:cubicBezTo>
                      <a:pt x="1702" y="2206"/>
                      <a:pt x="2206" y="1702"/>
                      <a:pt x="2206" y="1103"/>
                    </a:cubicBezTo>
                    <a:cubicBezTo>
                      <a:pt x="2206" y="505"/>
                      <a:pt x="1702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25"/>
              <p:cNvSpPr/>
              <p:nvPr/>
            </p:nvSpPr>
            <p:spPr>
              <a:xfrm>
                <a:off x="-56727575" y="3376925"/>
                <a:ext cx="204800" cy="141000"/>
              </a:xfrm>
              <a:custGeom>
                <a:rect b="b" l="l" r="r" t="t"/>
                <a:pathLst>
                  <a:path extrusionOk="0" h="5640" w="8192">
                    <a:moveTo>
                      <a:pt x="5104" y="2174"/>
                    </a:moveTo>
                    <a:cubicBezTo>
                      <a:pt x="5199" y="2174"/>
                      <a:pt x="5293" y="2206"/>
                      <a:pt x="5356" y="2269"/>
                    </a:cubicBezTo>
                    <a:cubicBezTo>
                      <a:pt x="5545" y="2395"/>
                      <a:pt x="5545" y="2647"/>
                      <a:pt x="5388" y="2804"/>
                    </a:cubicBezTo>
                    <a:cubicBezTo>
                      <a:pt x="5041" y="3151"/>
                      <a:pt x="4569" y="3340"/>
                      <a:pt x="4096" y="3340"/>
                    </a:cubicBezTo>
                    <a:cubicBezTo>
                      <a:pt x="3560" y="3340"/>
                      <a:pt x="3088" y="3151"/>
                      <a:pt x="2741" y="2804"/>
                    </a:cubicBezTo>
                    <a:cubicBezTo>
                      <a:pt x="2584" y="2647"/>
                      <a:pt x="2584" y="2395"/>
                      <a:pt x="2741" y="2269"/>
                    </a:cubicBezTo>
                    <a:cubicBezTo>
                      <a:pt x="2820" y="2206"/>
                      <a:pt x="2922" y="2174"/>
                      <a:pt x="3021" y="2174"/>
                    </a:cubicBezTo>
                    <a:cubicBezTo>
                      <a:pt x="3119" y="2174"/>
                      <a:pt x="3214" y="2206"/>
                      <a:pt x="3277" y="2269"/>
                    </a:cubicBezTo>
                    <a:cubicBezTo>
                      <a:pt x="3482" y="2489"/>
                      <a:pt x="3765" y="2600"/>
                      <a:pt x="4053" y="2600"/>
                    </a:cubicBezTo>
                    <a:cubicBezTo>
                      <a:pt x="4340" y="2600"/>
                      <a:pt x="4632" y="2489"/>
                      <a:pt x="4852" y="2269"/>
                    </a:cubicBezTo>
                    <a:cubicBezTo>
                      <a:pt x="4915" y="2206"/>
                      <a:pt x="5010" y="2174"/>
                      <a:pt x="5104" y="2174"/>
                    </a:cubicBezTo>
                    <a:close/>
                    <a:moveTo>
                      <a:pt x="0" y="0"/>
                    </a:moveTo>
                    <a:lnTo>
                      <a:pt x="0" y="1513"/>
                    </a:lnTo>
                    <a:cubicBezTo>
                      <a:pt x="0" y="3623"/>
                      <a:pt x="1639" y="5451"/>
                      <a:pt x="3718" y="5640"/>
                    </a:cubicBezTo>
                    <a:lnTo>
                      <a:pt x="3718" y="4537"/>
                    </a:lnTo>
                    <a:cubicBezTo>
                      <a:pt x="3718" y="4348"/>
                      <a:pt x="3875" y="4191"/>
                      <a:pt x="4096" y="4191"/>
                    </a:cubicBezTo>
                    <a:cubicBezTo>
                      <a:pt x="4285" y="4191"/>
                      <a:pt x="4442" y="4348"/>
                      <a:pt x="4442" y="4537"/>
                    </a:cubicBezTo>
                    <a:lnTo>
                      <a:pt x="4442" y="5640"/>
                    </a:lnTo>
                    <a:cubicBezTo>
                      <a:pt x="6522" y="5451"/>
                      <a:pt x="8192" y="3623"/>
                      <a:pt x="8192" y="1513"/>
                    </a:cubicBezTo>
                    <a:lnTo>
                      <a:pt x="8192" y="0"/>
                    </a:lnTo>
                    <a:cubicBezTo>
                      <a:pt x="8192" y="1009"/>
                      <a:pt x="7309" y="1859"/>
                      <a:pt x="6301" y="1859"/>
                    </a:cubicBezTo>
                    <a:cubicBezTo>
                      <a:pt x="5388" y="1859"/>
                      <a:pt x="4632" y="1229"/>
                      <a:pt x="4474" y="347"/>
                    </a:cubicBezTo>
                    <a:lnTo>
                      <a:pt x="3655" y="347"/>
                    </a:lnTo>
                    <a:cubicBezTo>
                      <a:pt x="3497" y="1229"/>
                      <a:pt x="2710" y="1859"/>
                      <a:pt x="1828" y="1859"/>
                    </a:cubicBezTo>
                    <a:cubicBezTo>
                      <a:pt x="819" y="1859"/>
                      <a:pt x="0" y="1009"/>
                      <a:pt x="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25"/>
              <p:cNvSpPr/>
              <p:nvPr/>
            </p:nvSpPr>
            <p:spPr>
              <a:xfrm>
                <a:off x="-56729150" y="3289500"/>
                <a:ext cx="204000" cy="87450"/>
              </a:xfrm>
              <a:custGeom>
                <a:rect b="b" l="l" r="r" t="t"/>
                <a:pathLst>
                  <a:path extrusionOk="0" h="3498" w="8160">
                    <a:moveTo>
                      <a:pt x="567" y="0"/>
                    </a:moveTo>
                    <a:cubicBezTo>
                      <a:pt x="221" y="630"/>
                      <a:pt x="0" y="1292"/>
                      <a:pt x="0" y="2017"/>
                    </a:cubicBezTo>
                    <a:lnTo>
                      <a:pt x="0" y="3497"/>
                    </a:lnTo>
                    <a:cubicBezTo>
                      <a:pt x="0" y="2489"/>
                      <a:pt x="851" y="1639"/>
                      <a:pt x="1859" y="1639"/>
                    </a:cubicBezTo>
                    <a:cubicBezTo>
                      <a:pt x="2773" y="1639"/>
                      <a:pt x="3529" y="2269"/>
                      <a:pt x="3686" y="3151"/>
                    </a:cubicBezTo>
                    <a:lnTo>
                      <a:pt x="4505" y="3151"/>
                    </a:lnTo>
                    <a:cubicBezTo>
                      <a:pt x="4663" y="2269"/>
                      <a:pt x="5451" y="1639"/>
                      <a:pt x="6333" y="1639"/>
                    </a:cubicBezTo>
                    <a:cubicBezTo>
                      <a:pt x="7341" y="1639"/>
                      <a:pt x="8160" y="2489"/>
                      <a:pt x="8160" y="3497"/>
                    </a:cubicBezTo>
                    <a:lnTo>
                      <a:pt x="8160" y="914"/>
                    </a:lnTo>
                    <a:lnTo>
                      <a:pt x="3340" y="914"/>
                    </a:lnTo>
                    <a:cubicBezTo>
                      <a:pt x="2332" y="851"/>
                      <a:pt x="1355" y="536"/>
                      <a:pt x="567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25"/>
              <p:cNvSpPr/>
              <p:nvPr/>
            </p:nvSpPr>
            <p:spPr>
              <a:xfrm>
                <a:off x="-56505475" y="33359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0"/>
                    </a:cubicBezTo>
                    <a:cubicBezTo>
                      <a:pt x="757" y="693"/>
                      <a:pt x="473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25" name="Google Shape;725;p25"/>
          <p:cNvGrpSpPr/>
          <p:nvPr/>
        </p:nvGrpSpPr>
        <p:grpSpPr>
          <a:xfrm>
            <a:off x="2428200" y="2405109"/>
            <a:ext cx="2080115" cy="337997"/>
            <a:chOff x="6068557" y="2872121"/>
            <a:chExt cx="2080115" cy="337997"/>
          </a:xfrm>
        </p:grpSpPr>
        <p:grpSp>
          <p:nvGrpSpPr>
            <p:cNvPr id="726" name="Google Shape;726;p25"/>
            <p:cNvGrpSpPr/>
            <p:nvPr/>
          </p:nvGrpSpPr>
          <p:grpSpPr>
            <a:xfrm>
              <a:off x="6068557" y="2872121"/>
              <a:ext cx="337997" cy="337997"/>
              <a:chOff x="-57570350" y="3982600"/>
              <a:chExt cx="319800" cy="319800"/>
            </a:xfrm>
          </p:grpSpPr>
          <p:sp>
            <p:nvSpPr>
              <p:cNvPr id="727" name="Google Shape;727;p25"/>
              <p:cNvSpPr/>
              <p:nvPr/>
            </p:nvSpPr>
            <p:spPr>
              <a:xfrm>
                <a:off x="-57570350" y="4033000"/>
                <a:ext cx="319800" cy="269400"/>
              </a:xfrm>
              <a:custGeom>
                <a:rect b="b" l="l" r="r" t="t"/>
                <a:pathLst>
                  <a:path extrusionOk="0" h="10776" w="12792">
                    <a:moveTo>
                      <a:pt x="9452" y="4002"/>
                    </a:moveTo>
                    <a:cubicBezTo>
                      <a:pt x="10083" y="4002"/>
                      <a:pt x="10555" y="4506"/>
                      <a:pt x="10555" y="5105"/>
                    </a:cubicBezTo>
                    <a:lnTo>
                      <a:pt x="10555" y="5861"/>
                    </a:lnTo>
                    <a:cubicBezTo>
                      <a:pt x="10555" y="6459"/>
                      <a:pt x="10020" y="6963"/>
                      <a:pt x="9389" y="6963"/>
                    </a:cubicBezTo>
                    <a:lnTo>
                      <a:pt x="8665" y="6963"/>
                    </a:lnTo>
                    <a:cubicBezTo>
                      <a:pt x="7751" y="6963"/>
                      <a:pt x="6995" y="6333"/>
                      <a:pt x="6838" y="5451"/>
                    </a:cubicBezTo>
                    <a:lnTo>
                      <a:pt x="6018" y="5451"/>
                    </a:lnTo>
                    <a:cubicBezTo>
                      <a:pt x="5861" y="6333"/>
                      <a:pt x="5105" y="6963"/>
                      <a:pt x="4191" y="6963"/>
                    </a:cubicBezTo>
                    <a:lnTo>
                      <a:pt x="3467" y="6963"/>
                    </a:lnTo>
                    <a:cubicBezTo>
                      <a:pt x="2836" y="6963"/>
                      <a:pt x="2364" y="6459"/>
                      <a:pt x="2364" y="5861"/>
                    </a:cubicBezTo>
                    <a:lnTo>
                      <a:pt x="2364" y="5105"/>
                    </a:lnTo>
                    <a:cubicBezTo>
                      <a:pt x="2364" y="4475"/>
                      <a:pt x="2868" y="4002"/>
                      <a:pt x="3467" y="4002"/>
                    </a:cubicBezTo>
                    <a:lnTo>
                      <a:pt x="4947" y="4002"/>
                    </a:lnTo>
                    <a:cubicBezTo>
                      <a:pt x="5420" y="4002"/>
                      <a:pt x="5861" y="4317"/>
                      <a:pt x="6018" y="4758"/>
                    </a:cubicBezTo>
                    <a:lnTo>
                      <a:pt x="6869" y="4758"/>
                    </a:lnTo>
                    <a:cubicBezTo>
                      <a:pt x="7027" y="4317"/>
                      <a:pt x="7436" y="4002"/>
                      <a:pt x="7940" y="4002"/>
                    </a:cubicBezTo>
                    <a:close/>
                    <a:moveTo>
                      <a:pt x="1135" y="6365"/>
                    </a:moveTo>
                    <a:cubicBezTo>
                      <a:pt x="1419" y="6711"/>
                      <a:pt x="1860" y="6963"/>
                      <a:pt x="2364" y="6963"/>
                    </a:cubicBezTo>
                    <a:cubicBezTo>
                      <a:pt x="2301" y="7342"/>
                      <a:pt x="1954" y="7720"/>
                      <a:pt x="1576" y="7720"/>
                    </a:cubicBezTo>
                    <a:cubicBezTo>
                      <a:pt x="1167" y="7720"/>
                      <a:pt x="820" y="7342"/>
                      <a:pt x="820" y="6963"/>
                    </a:cubicBezTo>
                    <a:cubicBezTo>
                      <a:pt x="820" y="6711"/>
                      <a:pt x="946" y="6491"/>
                      <a:pt x="1135" y="6365"/>
                    </a:cubicBezTo>
                    <a:close/>
                    <a:moveTo>
                      <a:pt x="11784" y="6365"/>
                    </a:moveTo>
                    <a:cubicBezTo>
                      <a:pt x="11973" y="6491"/>
                      <a:pt x="12099" y="6711"/>
                      <a:pt x="12099" y="6963"/>
                    </a:cubicBezTo>
                    <a:cubicBezTo>
                      <a:pt x="12099" y="7342"/>
                      <a:pt x="11721" y="7720"/>
                      <a:pt x="11343" y="7720"/>
                    </a:cubicBezTo>
                    <a:cubicBezTo>
                      <a:pt x="10933" y="7720"/>
                      <a:pt x="10555" y="7342"/>
                      <a:pt x="10555" y="6963"/>
                    </a:cubicBezTo>
                    <a:cubicBezTo>
                      <a:pt x="11028" y="6963"/>
                      <a:pt x="11500" y="6711"/>
                      <a:pt x="11784" y="6365"/>
                    </a:cubicBezTo>
                    <a:close/>
                    <a:moveTo>
                      <a:pt x="7432" y="7286"/>
                    </a:moveTo>
                    <a:cubicBezTo>
                      <a:pt x="7531" y="7286"/>
                      <a:pt x="7625" y="7326"/>
                      <a:pt x="7688" y="7405"/>
                    </a:cubicBezTo>
                    <a:cubicBezTo>
                      <a:pt x="7909" y="7499"/>
                      <a:pt x="7909" y="7751"/>
                      <a:pt x="7751" y="7909"/>
                    </a:cubicBezTo>
                    <a:cubicBezTo>
                      <a:pt x="7405" y="8255"/>
                      <a:pt x="6932" y="8444"/>
                      <a:pt x="6396" y="8444"/>
                    </a:cubicBezTo>
                    <a:cubicBezTo>
                      <a:pt x="5892" y="8444"/>
                      <a:pt x="5420" y="8255"/>
                      <a:pt x="5073" y="7909"/>
                    </a:cubicBezTo>
                    <a:cubicBezTo>
                      <a:pt x="4916" y="7751"/>
                      <a:pt x="4916" y="7499"/>
                      <a:pt x="5073" y="7405"/>
                    </a:cubicBezTo>
                    <a:cubicBezTo>
                      <a:pt x="5152" y="7326"/>
                      <a:pt x="5254" y="7286"/>
                      <a:pt x="5349" y="7286"/>
                    </a:cubicBezTo>
                    <a:cubicBezTo>
                      <a:pt x="5443" y="7286"/>
                      <a:pt x="5530" y="7326"/>
                      <a:pt x="5577" y="7405"/>
                    </a:cubicBezTo>
                    <a:cubicBezTo>
                      <a:pt x="5798" y="7609"/>
                      <a:pt x="6081" y="7712"/>
                      <a:pt x="6365" y="7712"/>
                    </a:cubicBezTo>
                    <a:cubicBezTo>
                      <a:pt x="6649" y="7712"/>
                      <a:pt x="6932" y="7609"/>
                      <a:pt x="7153" y="7405"/>
                    </a:cubicBezTo>
                    <a:cubicBezTo>
                      <a:pt x="7231" y="7326"/>
                      <a:pt x="7334" y="7286"/>
                      <a:pt x="7432" y="7286"/>
                    </a:cubicBezTo>
                    <a:close/>
                    <a:moveTo>
                      <a:pt x="8287" y="1"/>
                    </a:moveTo>
                    <a:lnTo>
                      <a:pt x="8350" y="158"/>
                    </a:lnTo>
                    <a:cubicBezTo>
                      <a:pt x="8476" y="726"/>
                      <a:pt x="8287" y="1324"/>
                      <a:pt x="7940" y="1797"/>
                    </a:cubicBezTo>
                    <a:cubicBezTo>
                      <a:pt x="7562" y="2269"/>
                      <a:pt x="6995" y="2521"/>
                      <a:pt x="6428" y="2521"/>
                    </a:cubicBezTo>
                    <a:cubicBezTo>
                      <a:pt x="5829" y="2521"/>
                      <a:pt x="5262" y="2238"/>
                      <a:pt x="4884" y="1797"/>
                    </a:cubicBezTo>
                    <a:cubicBezTo>
                      <a:pt x="4475" y="1324"/>
                      <a:pt x="4380" y="726"/>
                      <a:pt x="4475" y="190"/>
                    </a:cubicBezTo>
                    <a:lnTo>
                      <a:pt x="4538" y="32"/>
                    </a:lnTo>
                    <a:lnTo>
                      <a:pt x="4538" y="32"/>
                    </a:lnTo>
                    <a:cubicBezTo>
                      <a:pt x="3183" y="726"/>
                      <a:pt x="2332" y="2112"/>
                      <a:pt x="2332" y="3655"/>
                    </a:cubicBezTo>
                    <a:lnTo>
                      <a:pt x="2332" y="4002"/>
                    </a:lnTo>
                    <a:cubicBezTo>
                      <a:pt x="1482" y="4002"/>
                      <a:pt x="789" y="4664"/>
                      <a:pt x="789" y="5514"/>
                    </a:cubicBezTo>
                    <a:lnTo>
                      <a:pt x="789" y="5703"/>
                    </a:lnTo>
                    <a:cubicBezTo>
                      <a:pt x="316" y="5987"/>
                      <a:pt x="32" y="6428"/>
                      <a:pt x="32" y="6995"/>
                    </a:cubicBezTo>
                    <a:cubicBezTo>
                      <a:pt x="32" y="7405"/>
                      <a:pt x="190" y="7751"/>
                      <a:pt x="442" y="7972"/>
                    </a:cubicBezTo>
                    <a:lnTo>
                      <a:pt x="64" y="8696"/>
                    </a:lnTo>
                    <a:cubicBezTo>
                      <a:pt x="1" y="8885"/>
                      <a:pt x="64" y="9074"/>
                      <a:pt x="222" y="9200"/>
                    </a:cubicBezTo>
                    <a:cubicBezTo>
                      <a:pt x="282" y="9226"/>
                      <a:pt x="341" y="9238"/>
                      <a:pt x="396" y="9238"/>
                    </a:cubicBezTo>
                    <a:cubicBezTo>
                      <a:pt x="541" y="9238"/>
                      <a:pt x="666" y="9157"/>
                      <a:pt x="757" y="9043"/>
                    </a:cubicBezTo>
                    <a:lnTo>
                      <a:pt x="1072" y="8413"/>
                    </a:lnTo>
                    <a:cubicBezTo>
                      <a:pt x="1230" y="8444"/>
                      <a:pt x="1387" y="8507"/>
                      <a:pt x="1545" y="8507"/>
                    </a:cubicBezTo>
                    <a:cubicBezTo>
                      <a:pt x="1923" y="8507"/>
                      <a:pt x="2332" y="8350"/>
                      <a:pt x="2553" y="8098"/>
                    </a:cubicBezTo>
                    <a:cubicBezTo>
                      <a:pt x="3151" y="9641"/>
                      <a:pt x="4632" y="10776"/>
                      <a:pt x="6365" y="10776"/>
                    </a:cubicBezTo>
                    <a:cubicBezTo>
                      <a:pt x="8098" y="10776"/>
                      <a:pt x="9610" y="9641"/>
                      <a:pt x="10209" y="8098"/>
                    </a:cubicBezTo>
                    <a:cubicBezTo>
                      <a:pt x="10461" y="8381"/>
                      <a:pt x="10839" y="8507"/>
                      <a:pt x="11217" y="8507"/>
                    </a:cubicBezTo>
                    <a:cubicBezTo>
                      <a:pt x="11374" y="8507"/>
                      <a:pt x="11532" y="8444"/>
                      <a:pt x="11689" y="8413"/>
                    </a:cubicBezTo>
                    <a:lnTo>
                      <a:pt x="12004" y="9043"/>
                    </a:lnTo>
                    <a:cubicBezTo>
                      <a:pt x="12069" y="9173"/>
                      <a:pt x="12193" y="9258"/>
                      <a:pt x="12326" y="9258"/>
                    </a:cubicBezTo>
                    <a:cubicBezTo>
                      <a:pt x="12387" y="9258"/>
                      <a:pt x="12449" y="9240"/>
                      <a:pt x="12508" y="9200"/>
                    </a:cubicBezTo>
                    <a:cubicBezTo>
                      <a:pt x="12729" y="9137"/>
                      <a:pt x="12792" y="8885"/>
                      <a:pt x="12666" y="8696"/>
                    </a:cubicBezTo>
                    <a:lnTo>
                      <a:pt x="12382" y="7940"/>
                    </a:lnTo>
                    <a:cubicBezTo>
                      <a:pt x="12634" y="7657"/>
                      <a:pt x="12792" y="7310"/>
                      <a:pt x="12792" y="6963"/>
                    </a:cubicBezTo>
                    <a:cubicBezTo>
                      <a:pt x="12792" y="6396"/>
                      <a:pt x="12477" y="5924"/>
                      <a:pt x="12036" y="5672"/>
                    </a:cubicBezTo>
                    <a:lnTo>
                      <a:pt x="12036" y="5451"/>
                    </a:lnTo>
                    <a:cubicBezTo>
                      <a:pt x="12036" y="4632"/>
                      <a:pt x="11343" y="3971"/>
                      <a:pt x="10524" y="3971"/>
                    </a:cubicBezTo>
                    <a:lnTo>
                      <a:pt x="10524" y="3624"/>
                    </a:lnTo>
                    <a:cubicBezTo>
                      <a:pt x="10524" y="2080"/>
                      <a:pt x="9641" y="694"/>
                      <a:pt x="828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25"/>
              <p:cNvSpPr/>
              <p:nvPr/>
            </p:nvSpPr>
            <p:spPr>
              <a:xfrm>
                <a:off x="-57493150" y="4151150"/>
                <a:ext cx="55150" cy="36250"/>
              </a:xfrm>
              <a:custGeom>
                <a:rect b="b" l="l" r="r" t="t"/>
                <a:pathLst>
                  <a:path extrusionOk="0" h="1450" w="2206">
                    <a:moveTo>
                      <a:pt x="379" y="1"/>
                    </a:moveTo>
                    <a:cubicBezTo>
                      <a:pt x="158" y="1"/>
                      <a:pt x="0" y="127"/>
                      <a:pt x="0" y="347"/>
                    </a:cubicBezTo>
                    <a:lnTo>
                      <a:pt x="0" y="1072"/>
                    </a:lnTo>
                    <a:cubicBezTo>
                      <a:pt x="0" y="1292"/>
                      <a:pt x="158" y="1450"/>
                      <a:pt x="379" y="1450"/>
                    </a:cubicBezTo>
                    <a:lnTo>
                      <a:pt x="1103" y="1450"/>
                    </a:lnTo>
                    <a:cubicBezTo>
                      <a:pt x="1733" y="1450"/>
                      <a:pt x="2206" y="914"/>
                      <a:pt x="2206" y="347"/>
                    </a:cubicBezTo>
                    <a:cubicBezTo>
                      <a:pt x="2206" y="158"/>
                      <a:pt x="2048" y="1"/>
                      <a:pt x="185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25"/>
              <p:cNvSpPr/>
              <p:nvPr/>
            </p:nvSpPr>
            <p:spPr>
              <a:xfrm>
                <a:off x="-57381300" y="4151150"/>
                <a:ext cx="55925" cy="36250"/>
              </a:xfrm>
              <a:custGeom>
                <a:rect b="b" l="l" r="r" t="t"/>
                <a:pathLst>
                  <a:path extrusionOk="0" h="1450" w="2237">
                    <a:moveTo>
                      <a:pt x="347" y="1"/>
                    </a:moveTo>
                    <a:cubicBezTo>
                      <a:pt x="158" y="1"/>
                      <a:pt x="0" y="127"/>
                      <a:pt x="0" y="347"/>
                    </a:cubicBezTo>
                    <a:cubicBezTo>
                      <a:pt x="0" y="977"/>
                      <a:pt x="504" y="1450"/>
                      <a:pt x="1103" y="1450"/>
                    </a:cubicBezTo>
                    <a:lnTo>
                      <a:pt x="1827" y="1450"/>
                    </a:lnTo>
                    <a:cubicBezTo>
                      <a:pt x="2048" y="1450"/>
                      <a:pt x="2206" y="1292"/>
                      <a:pt x="2206" y="1103"/>
                    </a:cubicBezTo>
                    <a:lnTo>
                      <a:pt x="2206" y="347"/>
                    </a:lnTo>
                    <a:cubicBezTo>
                      <a:pt x="2237" y="158"/>
                      <a:pt x="2079" y="1"/>
                      <a:pt x="182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25"/>
              <p:cNvSpPr/>
              <p:nvPr/>
            </p:nvSpPr>
            <p:spPr>
              <a:xfrm>
                <a:off x="-57442750" y="3982600"/>
                <a:ext cx="65400" cy="93750"/>
              </a:xfrm>
              <a:custGeom>
                <a:rect b="b" l="l" r="r" t="t"/>
                <a:pathLst>
                  <a:path extrusionOk="0" h="3750" w="2616">
                    <a:moveTo>
                      <a:pt x="1292" y="1"/>
                    </a:moveTo>
                    <a:cubicBezTo>
                      <a:pt x="883" y="1"/>
                      <a:pt x="473" y="316"/>
                      <a:pt x="410" y="757"/>
                    </a:cubicBezTo>
                    <a:lnTo>
                      <a:pt x="95" y="2269"/>
                    </a:lnTo>
                    <a:cubicBezTo>
                      <a:pt x="1" y="2616"/>
                      <a:pt x="127" y="3025"/>
                      <a:pt x="316" y="3309"/>
                    </a:cubicBezTo>
                    <a:cubicBezTo>
                      <a:pt x="599" y="3529"/>
                      <a:pt x="946" y="3750"/>
                      <a:pt x="1355" y="3750"/>
                    </a:cubicBezTo>
                    <a:cubicBezTo>
                      <a:pt x="1702" y="3750"/>
                      <a:pt x="2049" y="3592"/>
                      <a:pt x="2301" y="3309"/>
                    </a:cubicBezTo>
                    <a:cubicBezTo>
                      <a:pt x="2521" y="3025"/>
                      <a:pt x="2616" y="2647"/>
                      <a:pt x="2521" y="2269"/>
                    </a:cubicBezTo>
                    <a:lnTo>
                      <a:pt x="2206" y="757"/>
                    </a:lnTo>
                    <a:cubicBezTo>
                      <a:pt x="2143" y="316"/>
                      <a:pt x="1734" y="1"/>
                      <a:pt x="129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1" name="Google Shape;731;p25"/>
            <p:cNvGrpSpPr/>
            <p:nvPr/>
          </p:nvGrpSpPr>
          <p:grpSpPr>
            <a:xfrm>
              <a:off x="7811494" y="2872412"/>
              <a:ext cx="337178" cy="337415"/>
              <a:chOff x="-55595775" y="3982375"/>
              <a:chExt cx="319025" cy="319250"/>
            </a:xfrm>
          </p:grpSpPr>
          <p:sp>
            <p:nvSpPr>
              <p:cNvPr id="732" name="Google Shape;732;p25"/>
              <p:cNvSpPr/>
              <p:nvPr/>
            </p:nvSpPr>
            <p:spPr>
              <a:xfrm>
                <a:off x="-55441400" y="3982375"/>
                <a:ext cx="125250" cy="145175"/>
              </a:xfrm>
              <a:custGeom>
                <a:rect b="b" l="l" r="r" t="t"/>
                <a:pathLst>
                  <a:path extrusionOk="0" h="5807" w="5010">
                    <a:moveTo>
                      <a:pt x="2038" y="1"/>
                    </a:moveTo>
                    <a:cubicBezTo>
                      <a:pt x="1277" y="1"/>
                      <a:pt x="574" y="302"/>
                      <a:pt x="1" y="797"/>
                    </a:cubicBezTo>
                    <a:cubicBezTo>
                      <a:pt x="2332" y="1081"/>
                      <a:pt x="4160" y="3003"/>
                      <a:pt x="4254" y="5365"/>
                    </a:cubicBezTo>
                    <a:cubicBezTo>
                      <a:pt x="4538" y="5491"/>
                      <a:pt x="4821" y="5586"/>
                      <a:pt x="5010" y="5807"/>
                    </a:cubicBezTo>
                    <a:lnTo>
                      <a:pt x="5010" y="3066"/>
                    </a:lnTo>
                    <a:cubicBezTo>
                      <a:pt x="5010" y="1585"/>
                      <a:pt x="3939" y="293"/>
                      <a:pt x="2521" y="41"/>
                    </a:cubicBezTo>
                    <a:cubicBezTo>
                      <a:pt x="2358" y="14"/>
                      <a:pt x="2197" y="1"/>
                      <a:pt x="2038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25"/>
              <p:cNvSpPr/>
              <p:nvPr/>
            </p:nvSpPr>
            <p:spPr>
              <a:xfrm>
                <a:off x="-55343725" y="4203125"/>
                <a:ext cx="66975" cy="41000"/>
              </a:xfrm>
              <a:custGeom>
                <a:rect b="b" l="l" r="r" t="t"/>
                <a:pathLst>
                  <a:path extrusionOk="0" h="1640" w="2679">
                    <a:moveTo>
                      <a:pt x="1418" y="1"/>
                    </a:moveTo>
                    <a:cubicBezTo>
                      <a:pt x="1135" y="379"/>
                      <a:pt x="757" y="663"/>
                      <a:pt x="284" y="789"/>
                    </a:cubicBezTo>
                    <a:cubicBezTo>
                      <a:pt x="190" y="1072"/>
                      <a:pt x="127" y="1387"/>
                      <a:pt x="1" y="1639"/>
                    </a:cubicBezTo>
                    <a:lnTo>
                      <a:pt x="2300" y="1639"/>
                    </a:lnTo>
                    <a:cubicBezTo>
                      <a:pt x="2458" y="1639"/>
                      <a:pt x="2615" y="1545"/>
                      <a:pt x="2647" y="1387"/>
                    </a:cubicBezTo>
                    <a:cubicBezTo>
                      <a:pt x="2678" y="1167"/>
                      <a:pt x="2615" y="1009"/>
                      <a:pt x="2458" y="946"/>
                    </a:cubicBezTo>
                    <a:cubicBezTo>
                      <a:pt x="2017" y="757"/>
                      <a:pt x="1670" y="379"/>
                      <a:pt x="1418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25"/>
              <p:cNvSpPr/>
              <p:nvPr/>
            </p:nvSpPr>
            <p:spPr>
              <a:xfrm>
                <a:off x="-55557950" y="4019625"/>
                <a:ext cx="147300" cy="94525"/>
              </a:xfrm>
              <a:custGeom>
                <a:rect b="b" l="l" r="r" t="t"/>
                <a:pathLst>
                  <a:path extrusionOk="0" h="3781" w="5892">
                    <a:moveTo>
                      <a:pt x="4064" y="0"/>
                    </a:moveTo>
                    <a:cubicBezTo>
                      <a:pt x="1922" y="63"/>
                      <a:pt x="189" y="1702"/>
                      <a:pt x="0" y="3781"/>
                    </a:cubicBezTo>
                    <a:lnTo>
                      <a:pt x="2584" y="3749"/>
                    </a:lnTo>
                    <a:cubicBezTo>
                      <a:pt x="3938" y="3749"/>
                      <a:pt x="5135" y="2930"/>
                      <a:pt x="5671" y="1670"/>
                    </a:cubicBezTo>
                    <a:cubicBezTo>
                      <a:pt x="5829" y="1261"/>
                      <a:pt x="5892" y="882"/>
                      <a:pt x="5892" y="441"/>
                    </a:cubicBezTo>
                    <a:cubicBezTo>
                      <a:pt x="5356" y="158"/>
                      <a:pt x="4726" y="0"/>
                      <a:pt x="406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25"/>
              <p:cNvSpPr/>
              <p:nvPr/>
            </p:nvSpPr>
            <p:spPr>
              <a:xfrm>
                <a:off x="-55557950" y="4042450"/>
                <a:ext cx="206375" cy="259175"/>
              </a:xfrm>
              <a:custGeom>
                <a:rect b="b" l="l" r="r" t="t"/>
                <a:pathLst>
                  <a:path extrusionOk="0" h="10367" w="8255">
                    <a:moveTo>
                      <a:pt x="2584" y="4349"/>
                    </a:moveTo>
                    <a:cubicBezTo>
                      <a:pt x="2773" y="4349"/>
                      <a:pt x="2993" y="4475"/>
                      <a:pt x="2993" y="4695"/>
                    </a:cubicBezTo>
                    <a:cubicBezTo>
                      <a:pt x="2993" y="4884"/>
                      <a:pt x="2836" y="5073"/>
                      <a:pt x="2615" y="5073"/>
                    </a:cubicBezTo>
                    <a:cubicBezTo>
                      <a:pt x="2395" y="5073"/>
                      <a:pt x="2237" y="4916"/>
                      <a:pt x="2237" y="4727"/>
                    </a:cubicBezTo>
                    <a:cubicBezTo>
                      <a:pt x="2237" y="4538"/>
                      <a:pt x="2395" y="4349"/>
                      <a:pt x="2584" y="4349"/>
                    </a:cubicBezTo>
                    <a:close/>
                    <a:moveTo>
                      <a:pt x="5545" y="4349"/>
                    </a:moveTo>
                    <a:cubicBezTo>
                      <a:pt x="5734" y="4349"/>
                      <a:pt x="5923" y="4506"/>
                      <a:pt x="5923" y="4695"/>
                    </a:cubicBezTo>
                    <a:cubicBezTo>
                      <a:pt x="5986" y="4884"/>
                      <a:pt x="5829" y="5042"/>
                      <a:pt x="5577" y="5073"/>
                    </a:cubicBezTo>
                    <a:cubicBezTo>
                      <a:pt x="5388" y="5073"/>
                      <a:pt x="5198" y="4916"/>
                      <a:pt x="5198" y="4727"/>
                    </a:cubicBezTo>
                    <a:cubicBezTo>
                      <a:pt x="5198" y="4538"/>
                      <a:pt x="5356" y="4349"/>
                      <a:pt x="5545" y="4349"/>
                    </a:cubicBezTo>
                    <a:close/>
                    <a:moveTo>
                      <a:pt x="5191" y="6908"/>
                    </a:moveTo>
                    <a:cubicBezTo>
                      <a:pt x="5285" y="6908"/>
                      <a:pt x="5372" y="6948"/>
                      <a:pt x="5419" y="7027"/>
                    </a:cubicBezTo>
                    <a:cubicBezTo>
                      <a:pt x="5577" y="7121"/>
                      <a:pt x="5577" y="7373"/>
                      <a:pt x="5451" y="7531"/>
                    </a:cubicBezTo>
                    <a:cubicBezTo>
                      <a:pt x="5104" y="7877"/>
                      <a:pt x="4631" y="8066"/>
                      <a:pt x="4159" y="8066"/>
                    </a:cubicBezTo>
                    <a:cubicBezTo>
                      <a:pt x="3655" y="8066"/>
                      <a:pt x="3182" y="7877"/>
                      <a:pt x="2836" y="7531"/>
                    </a:cubicBezTo>
                    <a:cubicBezTo>
                      <a:pt x="2678" y="7373"/>
                      <a:pt x="2678" y="7121"/>
                      <a:pt x="2836" y="7027"/>
                    </a:cubicBezTo>
                    <a:cubicBezTo>
                      <a:pt x="2914" y="6948"/>
                      <a:pt x="3009" y="6908"/>
                      <a:pt x="3099" y="6908"/>
                    </a:cubicBezTo>
                    <a:cubicBezTo>
                      <a:pt x="3190" y="6908"/>
                      <a:pt x="3277" y="6948"/>
                      <a:pt x="3340" y="7027"/>
                    </a:cubicBezTo>
                    <a:cubicBezTo>
                      <a:pt x="3556" y="7227"/>
                      <a:pt x="3848" y="7322"/>
                      <a:pt x="4133" y="7322"/>
                    </a:cubicBezTo>
                    <a:cubicBezTo>
                      <a:pt x="4431" y="7322"/>
                      <a:pt x="4722" y="7219"/>
                      <a:pt x="4915" y="7027"/>
                    </a:cubicBezTo>
                    <a:cubicBezTo>
                      <a:pt x="4994" y="6948"/>
                      <a:pt x="5096" y="6908"/>
                      <a:pt x="5191" y="6908"/>
                    </a:cubicBezTo>
                    <a:close/>
                    <a:moveTo>
                      <a:pt x="6616" y="1"/>
                    </a:moveTo>
                    <a:cubicBezTo>
                      <a:pt x="6553" y="348"/>
                      <a:pt x="6490" y="726"/>
                      <a:pt x="6333" y="1072"/>
                    </a:cubicBezTo>
                    <a:cubicBezTo>
                      <a:pt x="5703" y="2584"/>
                      <a:pt x="4253" y="3624"/>
                      <a:pt x="2584" y="3624"/>
                    </a:cubicBezTo>
                    <a:lnTo>
                      <a:pt x="0" y="3656"/>
                    </a:lnTo>
                    <a:lnTo>
                      <a:pt x="32" y="6302"/>
                    </a:lnTo>
                    <a:cubicBezTo>
                      <a:pt x="63" y="8520"/>
                      <a:pt x="1891" y="10366"/>
                      <a:pt x="4103" y="10366"/>
                    </a:cubicBezTo>
                    <a:cubicBezTo>
                      <a:pt x="4121" y="10366"/>
                      <a:pt x="4140" y="10366"/>
                      <a:pt x="4159" y="10366"/>
                    </a:cubicBezTo>
                    <a:cubicBezTo>
                      <a:pt x="6396" y="10335"/>
                      <a:pt x="8254" y="8476"/>
                      <a:pt x="8223" y="6239"/>
                    </a:cubicBezTo>
                    <a:lnTo>
                      <a:pt x="8191" y="3246"/>
                    </a:lnTo>
                    <a:cubicBezTo>
                      <a:pt x="8191" y="1891"/>
                      <a:pt x="7561" y="757"/>
                      <a:pt x="6616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25"/>
              <p:cNvSpPr/>
              <p:nvPr/>
            </p:nvSpPr>
            <p:spPr>
              <a:xfrm>
                <a:off x="-55335050" y="4136200"/>
                <a:ext cx="18900" cy="64600"/>
              </a:xfrm>
              <a:custGeom>
                <a:rect b="b" l="l" r="r" t="t"/>
                <a:pathLst>
                  <a:path extrusionOk="0" h="2584" w="756">
                    <a:moveTo>
                      <a:pt x="0" y="0"/>
                    </a:moveTo>
                    <a:lnTo>
                      <a:pt x="0" y="2426"/>
                    </a:lnTo>
                    <a:lnTo>
                      <a:pt x="0" y="2583"/>
                    </a:lnTo>
                    <a:cubicBezTo>
                      <a:pt x="441" y="2331"/>
                      <a:pt x="756" y="1859"/>
                      <a:pt x="756" y="1292"/>
                    </a:cubicBezTo>
                    <a:cubicBezTo>
                      <a:pt x="756" y="756"/>
                      <a:pt x="441" y="284"/>
                      <a:pt x="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25"/>
              <p:cNvSpPr/>
              <p:nvPr/>
            </p:nvSpPr>
            <p:spPr>
              <a:xfrm>
                <a:off x="-55595775" y="4136975"/>
                <a:ext cx="18925" cy="65400"/>
              </a:xfrm>
              <a:custGeom>
                <a:rect b="b" l="l" r="r" t="t"/>
                <a:pathLst>
                  <a:path extrusionOk="0" h="2616" w="757">
                    <a:moveTo>
                      <a:pt x="757" y="1"/>
                    </a:moveTo>
                    <a:cubicBezTo>
                      <a:pt x="284" y="284"/>
                      <a:pt x="1" y="757"/>
                      <a:pt x="1" y="1292"/>
                    </a:cubicBezTo>
                    <a:cubicBezTo>
                      <a:pt x="1" y="1859"/>
                      <a:pt x="316" y="2332"/>
                      <a:pt x="757" y="2615"/>
                    </a:cubicBez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8" name="Google Shape;738;p25"/>
            <p:cNvGrpSpPr/>
            <p:nvPr/>
          </p:nvGrpSpPr>
          <p:grpSpPr>
            <a:xfrm>
              <a:off x="6664244" y="2873786"/>
              <a:ext cx="336332" cy="334667"/>
              <a:chOff x="-55202750" y="3198925"/>
              <a:chExt cx="318225" cy="316650"/>
            </a:xfrm>
          </p:grpSpPr>
          <p:sp>
            <p:nvSpPr>
              <p:cNvPr id="739" name="Google Shape;739;p25"/>
              <p:cNvSpPr/>
              <p:nvPr/>
            </p:nvSpPr>
            <p:spPr>
              <a:xfrm>
                <a:off x="-55130275" y="3293425"/>
                <a:ext cx="167775" cy="168575"/>
              </a:xfrm>
              <a:custGeom>
                <a:rect b="b" l="l" r="r" t="t"/>
                <a:pathLst>
                  <a:path extrusionOk="0" h="6743" w="6711">
                    <a:moveTo>
                      <a:pt x="1891" y="2238"/>
                    </a:moveTo>
                    <a:cubicBezTo>
                      <a:pt x="2111" y="2238"/>
                      <a:pt x="2269" y="2395"/>
                      <a:pt x="2269" y="2584"/>
                    </a:cubicBezTo>
                    <a:cubicBezTo>
                      <a:pt x="2269" y="2805"/>
                      <a:pt x="2111" y="2962"/>
                      <a:pt x="1891" y="2962"/>
                    </a:cubicBezTo>
                    <a:cubicBezTo>
                      <a:pt x="1702" y="2962"/>
                      <a:pt x="1544" y="2836"/>
                      <a:pt x="1544" y="2584"/>
                    </a:cubicBezTo>
                    <a:cubicBezTo>
                      <a:pt x="1544" y="2395"/>
                      <a:pt x="1702" y="2238"/>
                      <a:pt x="1891" y="2238"/>
                    </a:cubicBezTo>
                    <a:close/>
                    <a:moveTo>
                      <a:pt x="4884" y="2269"/>
                    </a:moveTo>
                    <a:cubicBezTo>
                      <a:pt x="5104" y="2269"/>
                      <a:pt x="5262" y="2427"/>
                      <a:pt x="5262" y="2647"/>
                    </a:cubicBezTo>
                    <a:cubicBezTo>
                      <a:pt x="5262" y="2836"/>
                      <a:pt x="5104" y="2994"/>
                      <a:pt x="4884" y="2994"/>
                    </a:cubicBezTo>
                    <a:cubicBezTo>
                      <a:pt x="4695" y="2994"/>
                      <a:pt x="4537" y="2836"/>
                      <a:pt x="4537" y="2647"/>
                    </a:cubicBezTo>
                    <a:cubicBezTo>
                      <a:pt x="4537" y="2427"/>
                      <a:pt x="4695" y="2269"/>
                      <a:pt x="4884" y="2269"/>
                    </a:cubicBezTo>
                    <a:close/>
                    <a:moveTo>
                      <a:pt x="4454" y="4798"/>
                    </a:moveTo>
                    <a:cubicBezTo>
                      <a:pt x="4545" y="4798"/>
                      <a:pt x="4632" y="4837"/>
                      <a:pt x="4695" y="4916"/>
                    </a:cubicBezTo>
                    <a:cubicBezTo>
                      <a:pt x="4852" y="5042"/>
                      <a:pt x="4852" y="5262"/>
                      <a:pt x="4726" y="5420"/>
                    </a:cubicBezTo>
                    <a:cubicBezTo>
                      <a:pt x="4380" y="5798"/>
                      <a:pt x="3907" y="5987"/>
                      <a:pt x="3403" y="5987"/>
                    </a:cubicBezTo>
                    <a:cubicBezTo>
                      <a:pt x="2899" y="5987"/>
                      <a:pt x="2426" y="5798"/>
                      <a:pt x="2111" y="5420"/>
                    </a:cubicBezTo>
                    <a:cubicBezTo>
                      <a:pt x="1954" y="5262"/>
                      <a:pt x="1954" y="5042"/>
                      <a:pt x="2111" y="4916"/>
                    </a:cubicBezTo>
                    <a:cubicBezTo>
                      <a:pt x="2190" y="4837"/>
                      <a:pt x="2284" y="4798"/>
                      <a:pt x="2375" y="4798"/>
                    </a:cubicBezTo>
                    <a:cubicBezTo>
                      <a:pt x="2466" y="4798"/>
                      <a:pt x="2552" y="4837"/>
                      <a:pt x="2615" y="4916"/>
                    </a:cubicBezTo>
                    <a:cubicBezTo>
                      <a:pt x="2836" y="5136"/>
                      <a:pt x="3119" y="5246"/>
                      <a:pt x="3403" y="5246"/>
                    </a:cubicBezTo>
                    <a:cubicBezTo>
                      <a:pt x="3686" y="5246"/>
                      <a:pt x="3970" y="5136"/>
                      <a:pt x="4191" y="4916"/>
                    </a:cubicBezTo>
                    <a:cubicBezTo>
                      <a:pt x="4269" y="4837"/>
                      <a:pt x="4364" y="4798"/>
                      <a:pt x="4454" y="4798"/>
                    </a:cubicBezTo>
                    <a:close/>
                    <a:moveTo>
                      <a:pt x="3403" y="1"/>
                    </a:moveTo>
                    <a:cubicBezTo>
                      <a:pt x="2773" y="1261"/>
                      <a:pt x="1513" y="2112"/>
                      <a:pt x="63" y="2238"/>
                    </a:cubicBezTo>
                    <a:cubicBezTo>
                      <a:pt x="63" y="2364"/>
                      <a:pt x="0" y="2521"/>
                      <a:pt x="0" y="2647"/>
                    </a:cubicBezTo>
                    <a:lnTo>
                      <a:pt x="0" y="4128"/>
                    </a:lnTo>
                    <a:cubicBezTo>
                      <a:pt x="0" y="5577"/>
                      <a:pt x="1198" y="6743"/>
                      <a:pt x="2615" y="6743"/>
                    </a:cubicBezTo>
                    <a:lnTo>
                      <a:pt x="4096" y="6743"/>
                    </a:lnTo>
                    <a:cubicBezTo>
                      <a:pt x="5577" y="6743"/>
                      <a:pt x="6711" y="5546"/>
                      <a:pt x="6711" y="4128"/>
                    </a:cubicBezTo>
                    <a:lnTo>
                      <a:pt x="6711" y="2647"/>
                    </a:lnTo>
                    <a:cubicBezTo>
                      <a:pt x="6711" y="2521"/>
                      <a:pt x="6711" y="2364"/>
                      <a:pt x="6679" y="2238"/>
                    </a:cubicBezTo>
                    <a:cubicBezTo>
                      <a:pt x="5293" y="2112"/>
                      <a:pt x="4033" y="1261"/>
                      <a:pt x="34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25"/>
              <p:cNvSpPr/>
              <p:nvPr/>
            </p:nvSpPr>
            <p:spPr>
              <a:xfrm>
                <a:off x="-55202750" y="3198925"/>
                <a:ext cx="318225" cy="316650"/>
              </a:xfrm>
              <a:custGeom>
                <a:rect b="b" l="l" r="r" t="t"/>
                <a:pathLst>
                  <a:path extrusionOk="0" h="12666" w="12729">
                    <a:moveTo>
                      <a:pt x="6302" y="2221"/>
                    </a:moveTo>
                    <a:cubicBezTo>
                      <a:pt x="6459" y="2221"/>
                      <a:pt x="6617" y="2300"/>
                      <a:pt x="6648" y="2458"/>
                    </a:cubicBezTo>
                    <a:lnTo>
                      <a:pt x="6680" y="2615"/>
                    </a:lnTo>
                    <a:cubicBezTo>
                      <a:pt x="7058" y="4127"/>
                      <a:pt x="8381" y="5230"/>
                      <a:pt x="9956" y="5230"/>
                    </a:cubicBezTo>
                    <a:cubicBezTo>
                      <a:pt x="10145" y="5230"/>
                      <a:pt x="10272" y="5356"/>
                      <a:pt x="10303" y="5545"/>
                    </a:cubicBezTo>
                    <a:cubicBezTo>
                      <a:pt x="10366" y="5829"/>
                      <a:pt x="10398" y="6112"/>
                      <a:pt x="10398" y="6364"/>
                    </a:cubicBezTo>
                    <a:lnTo>
                      <a:pt x="10398" y="7877"/>
                    </a:lnTo>
                    <a:cubicBezTo>
                      <a:pt x="10398" y="9704"/>
                      <a:pt x="8885" y="11216"/>
                      <a:pt x="7058" y="11216"/>
                    </a:cubicBezTo>
                    <a:lnTo>
                      <a:pt x="5546" y="11216"/>
                    </a:lnTo>
                    <a:cubicBezTo>
                      <a:pt x="3687" y="11216"/>
                      <a:pt x="2206" y="9704"/>
                      <a:pt x="2206" y="7877"/>
                    </a:cubicBezTo>
                    <a:lnTo>
                      <a:pt x="2206" y="6364"/>
                    </a:lnTo>
                    <a:cubicBezTo>
                      <a:pt x="2206" y="6112"/>
                      <a:pt x="2238" y="5829"/>
                      <a:pt x="2269" y="5545"/>
                    </a:cubicBezTo>
                    <a:cubicBezTo>
                      <a:pt x="2332" y="5388"/>
                      <a:pt x="2490" y="5230"/>
                      <a:pt x="2647" y="5230"/>
                    </a:cubicBezTo>
                    <a:cubicBezTo>
                      <a:pt x="4160" y="5230"/>
                      <a:pt x="5514" y="4127"/>
                      <a:pt x="5892" y="2615"/>
                    </a:cubicBezTo>
                    <a:lnTo>
                      <a:pt x="5955" y="2458"/>
                    </a:lnTo>
                    <a:cubicBezTo>
                      <a:pt x="5987" y="2300"/>
                      <a:pt x="6144" y="2221"/>
                      <a:pt x="6302" y="2221"/>
                    </a:cubicBezTo>
                    <a:close/>
                    <a:moveTo>
                      <a:pt x="6333" y="0"/>
                    </a:moveTo>
                    <a:cubicBezTo>
                      <a:pt x="3529" y="0"/>
                      <a:pt x="1135" y="2111"/>
                      <a:pt x="789" y="4884"/>
                    </a:cubicBezTo>
                    <a:cubicBezTo>
                      <a:pt x="284" y="5230"/>
                      <a:pt x="1" y="5797"/>
                      <a:pt x="1" y="6427"/>
                    </a:cubicBezTo>
                    <a:cubicBezTo>
                      <a:pt x="1" y="6805"/>
                      <a:pt x="127" y="7215"/>
                      <a:pt x="379" y="7530"/>
                    </a:cubicBezTo>
                    <a:cubicBezTo>
                      <a:pt x="158" y="7845"/>
                      <a:pt x="1" y="8223"/>
                      <a:pt x="1" y="8633"/>
                    </a:cubicBezTo>
                    <a:cubicBezTo>
                      <a:pt x="1" y="9011"/>
                      <a:pt x="127" y="9420"/>
                      <a:pt x="379" y="9735"/>
                    </a:cubicBezTo>
                    <a:cubicBezTo>
                      <a:pt x="158" y="10050"/>
                      <a:pt x="1" y="10428"/>
                      <a:pt x="1" y="10838"/>
                    </a:cubicBezTo>
                    <a:cubicBezTo>
                      <a:pt x="1" y="11846"/>
                      <a:pt x="852" y="12665"/>
                      <a:pt x="1891" y="12665"/>
                    </a:cubicBezTo>
                    <a:lnTo>
                      <a:pt x="10839" y="12665"/>
                    </a:lnTo>
                    <a:cubicBezTo>
                      <a:pt x="11847" y="12665"/>
                      <a:pt x="12729" y="11846"/>
                      <a:pt x="12729" y="10838"/>
                    </a:cubicBezTo>
                    <a:cubicBezTo>
                      <a:pt x="12729" y="10428"/>
                      <a:pt x="12603" y="10050"/>
                      <a:pt x="12319" y="9735"/>
                    </a:cubicBezTo>
                    <a:cubicBezTo>
                      <a:pt x="12571" y="9420"/>
                      <a:pt x="12729" y="9011"/>
                      <a:pt x="12729" y="8633"/>
                    </a:cubicBezTo>
                    <a:cubicBezTo>
                      <a:pt x="12666" y="8223"/>
                      <a:pt x="12508" y="7845"/>
                      <a:pt x="12288" y="7530"/>
                    </a:cubicBezTo>
                    <a:cubicBezTo>
                      <a:pt x="12508" y="7215"/>
                      <a:pt x="12666" y="6805"/>
                      <a:pt x="12666" y="6427"/>
                    </a:cubicBezTo>
                    <a:cubicBezTo>
                      <a:pt x="12666" y="5829"/>
                      <a:pt x="12351" y="5230"/>
                      <a:pt x="11878" y="4884"/>
                    </a:cubicBezTo>
                    <a:cubicBezTo>
                      <a:pt x="11500" y="2111"/>
                      <a:pt x="9137" y="0"/>
                      <a:pt x="6333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1" name="Google Shape;741;p25"/>
            <p:cNvGrpSpPr/>
            <p:nvPr/>
          </p:nvGrpSpPr>
          <p:grpSpPr>
            <a:xfrm>
              <a:off x="7258267" y="2872544"/>
              <a:ext cx="295536" cy="337151"/>
              <a:chOff x="-54793175" y="3198925"/>
              <a:chExt cx="279625" cy="319000"/>
            </a:xfrm>
          </p:grpSpPr>
          <p:sp>
            <p:nvSpPr>
              <p:cNvPr id="742" name="Google Shape;742;p25"/>
              <p:cNvSpPr/>
              <p:nvPr/>
            </p:nvSpPr>
            <p:spPr>
              <a:xfrm>
                <a:off x="-54532475" y="3354075"/>
                <a:ext cx="18925" cy="60675"/>
              </a:xfrm>
              <a:custGeom>
                <a:rect b="b" l="l" r="r" t="t"/>
                <a:pathLst>
                  <a:path extrusionOk="0" h="2427" w="757">
                    <a:moveTo>
                      <a:pt x="1" y="1"/>
                    </a:moveTo>
                    <a:lnTo>
                      <a:pt x="1" y="788"/>
                    </a:lnTo>
                    <a:cubicBezTo>
                      <a:pt x="158" y="1355"/>
                      <a:pt x="190" y="1891"/>
                      <a:pt x="190" y="2427"/>
                    </a:cubicBezTo>
                    <a:cubicBezTo>
                      <a:pt x="505" y="2143"/>
                      <a:pt x="757" y="1734"/>
                      <a:pt x="757" y="1261"/>
                    </a:cubicBezTo>
                    <a:cubicBezTo>
                      <a:pt x="757" y="725"/>
                      <a:pt x="473" y="253"/>
                      <a:pt x="1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25"/>
              <p:cNvSpPr/>
              <p:nvPr/>
            </p:nvSpPr>
            <p:spPr>
              <a:xfrm>
                <a:off x="-54793175" y="3198925"/>
                <a:ext cx="97675" cy="126050"/>
              </a:xfrm>
              <a:custGeom>
                <a:rect b="b" l="l" r="r" t="t"/>
                <a:pathLst>
                  <a:path extrusionOk="0" h="5042" w="3907">
                    <a:moveTo>
                      <a:pt x="2993" y="0"/>
                    </a:moveTo>
                    <a:cubicBezTo>
                      <a:pt x="2426" y="0"/>
                      <a:pt x="1954" y="315"/>
                      <a:pt x="1702" y="756"/>
                    </a:cubicBezTo>
                    <a:cubicBezTo>
                      <a:pt x="1632" y="746"/>
                      <a:pt x="1562" y="742"/>
                      <a:pt x="1494" y="742"/>
                    </a:cubicBezTo>
                    <a:cubicBezTo>
                      <a:pt x="695" y="742"/>
                      <a:pt x="0" y="1396"/>
                      <a:pt x="0" y="2237"/>
                    </a:cubicBezTo>
                    <a:cubicBezTo>
                      <a:pt x="0" y="2521"/>
                      <a:pt x="63" y="2741"/>
                      <a:pt x="190" y="2993"/>
                    </a:cubicBezTo>
                    <a:cubicBezTo>
                      <a:pt x="63" y="3214"/>
                      <a:pt x="0" y="3466"/>
                      <a:pt x="0" y="3749"/>
                    </a:cubicBezTo>
                    <a:cubicBezTo>
                      <a:pt x="0" y="4285"/>
                      <a:pt x="316" y="4758"/>
                      <a:pt x="757" y="5041"/>
                    </a:cubicBezTo>
                    <a:lnTo>
                      <a:pt x="757" y="4852"/>
                    </a:lnTo>
                    <a:cubicBezTo>
                      <a:pt x="757" y="2804"/>
                      <a:pt x="2048" y="1008"/>
                      <a:pt x="3907" y="315"/>
                    </a:cubicBezTo>
                    <a:cubicBezTo>
                      <a:pt x="3655" y="126"/>
                      <a:pt x="3340" y="0"/>
                      <a:pt x="2993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-54624625" y="3349350"/>
                <a:ext cx="55150" cy="55175"/>
              </a:xfrm>
              <a:custGeom>
                <a:rect b="b" l="l" r="r" t="t"/>
                <a:pathLst>
                  <a:path extrusionOk="0" h="2207" w="2206">
                    <a:moveTo>
                      <a:pt x="1103" y="1"/>
                    </a:moveTo>
                    <a:cubicBezTo>
                      <a:pt x="473" y="1"/>
                      <a:pt x="1" y="505"/>
                      <a:pt x="1" y="1103"/>
                    </a:cubicBezTo>
                    <a:cubicBezTo>
                      <a:pt x="1" y="1702"/>
                      <a:pt x="473" y="2206"/>
                      <a:pt x="1103" y="2206"/>
                    </a:cubicBezTo>
                    <a:cubicBezTo>
                      <a:pt x="1702" y="2206"/>
                      <a:pt x="2206" y="1702"/>
                      <a:pt x="2206" y="1103"/>
                    </a:cubicBezTo>
                    <a:cubicBezTo>
                      <a:pt x="2206" y="505"/>
                      <a:pt x="1702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-54737250" y="3349350"/>
                <a:ext cx="55150" cy="55175"/>
              </a:xfrm>
              <a:custGeom>
                <a:rect b="b" l="l" r="r" t="t"/>
                <a:pathLst>
                  <a:path extrusionOk="0" h="2207" w="2206">
                    <a:moveTo>
                      <a:pt x="1103" y="1"/>
                    </a:moveTo>
                    <a:cubicBezTo>
                      <a:pt x="504" y="1"/>
                      <a:pt x="0" y="505"/>
                      <a:pt x="0" y="1103"/>
                    </a:cubicBezTo>
                    <a:cubicBezTo>
                      <a:pt x="0" y="1702"/>
                      <a:pt x="504" y="2206"/>
                      <a:pt x="1103" y="2206"/>
                    </a:cubicBezTo>
                    <a:cubicBezTo>
                      <a:pt x="1733" y="2206"/>
                      <a:pt x="2206" y="1702"/>
                      <a:pt x="2206" y="1103"/>
                    </a:cubicBezTo>
                    <a:cubicBezTo>
                      <a:pt x="2206" y="505"/>
                      <a:pt x="1733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-54770325" y="3218600"/>
                <a:ext cx="233925" cy="299325"/>
              </a:xfrm>
              <a:custGeom>
                <a:rect b="b" l="l" r="r" t="t"/>
                <a:pathLst>
                  <a:path extrusionOk="0" h="11973" w="9357">
                    <a:moveTo>
                      <a:pt x="6175" y="2962"/>
                    </a:moveTo>
                    <a:cubicBezTo>
                      <a:pt x="6364" y="2962"/>
                      <a:pt x="6522" y="3120"/>
                      <a:pt x="6522" y="3309"/>
                    </a:cubicBezTo>
                    <a:cubicBezTo>
                      <a:pt x="6522" y="3498"/>
                      <a:pt x="6364" y="3656"/>
                      <a:pt x="6175" y="3656"/>
                    </a:cubicBezTo>
                    <a:lnTo>
                      <a:pt x="3182" y="3656"/>
                    </a:lnTo>
                    <a:cubicBezTo>
                      <a:pt x="2993" y="3656"/>
                      <a:pt x="2836" y="3498"/>
                      <a:pt x="2836" y="3309"/>
                    </a:cubicBezTo>
                    <a:cubicBezTo>
                      <a:pt x="2836" y="3120"/>
                      <a:pt x="2993" y="2962"/>
                      <a:pt x="3182" y="2962"/>
                    </a:cubicBezTo>
                    <a:close/>
                    <a:moveTo>
                      <a:pt x="6931" y="4443"/>
                    </a:moveTo>
                    <a:cubicBezTo>
                      <a:pt x="9357" y="4443"/>
                      <a:pt x="9357" y="8192"/>
                      <a:pt x="6931" y="8192"/>
                    </a:cubicBezTo>
                    <a:cubicBezTo>
                      <a:pt x="6018" y="8192"/>
                      <a:pt x="5261" y="7562"/>
                      <a:pt x="5104" y="6680"/>
                    </a:cubicBezTo>
                    <a:lnTo>
                      <a:pt x="4285" y="6680"/>
                    </a:lnTo>
                    <a:cubicBezTo>
                      <a:pt x="4127" y="7562"/>
                      <a:pt x="3340" y="8192"/>
                      <a:pt x="2458" y="8192"/>
                    </a:cubicBezTo>
                    <a:cubicBezTo>
                      <a:pt x="0" y="8192"/>
                      <a:pt x="0" y="4443"/>
                      <a:pt x="2458" y="4443"/>
                    </a:cubicBezTo>
                    <a:cubicBezTo>
                      <a:pt x="3371" y="4443"/>
                      <a:pt x="4127" y="5073"/>
                      <a:pt x="4285" y="5955"/>
                    </a:cubicBezTo>
                    <a:lnTo>
                      <a:pt x="5104" y="5955"/>
                    </a:lnTo>
                    <a:cubicBezTo>
                      <a:pt x="5261" y="5073"/>
                      <a:pt x="6049" y="4443"/>
                      <a:pt x="6931" y="4443"/>
                    </a:cubicBezTo>
                    <a:close/>
                    <a:moveTo>
                      <a:pt x="5695" y="8547"/>
                    </a:moveTo>
                    <a:cubicBezTo>
                      <a:pt x="5789" y="8547"/>
                      <a:pt x="5876" y="8586"/>
                      <a:pt x="5923" y="8665"/>
                    </a:cubicBezTo>
                    <a:cubicBezTo>
                      <a:pt x="6144" y="8791"/>
                      <a:pt x="6144" y="9011"/>
                      <a:pt x="5986" y="9169"/>
                    </a:cubicBezTo>
                    <a:cubicBezTo>
                      <a:pt x="5608" y="9515"/>
                      <a:pt x="5135" y="9704"/>
                      <a:pt x="4631" y="9704"/>
                    </a:cubicBezTo>
                    <a:cubicBezTo>
                      <a:pt x="4127" y="9704"/>
                      <a:pt x="3655" y="9515"/>
                      <a:pt x="3340" y="9169"/>
                    </a:cubicBezTo>
                    <a:cubicBezTo>
                      <a:pt x="3182" y="9011"/>
                      <a:pt x="3182" y="8791"/>
                      <a:pt x="3340" y="8665"/>
                    </a:cubicBezTo>
                    <a:cubicBezTo>
                      <a:pt x="3418" y="8586"/>
                      <a:pt x="3513" y="8547"/>
                      <a:pt x="3603" y="8547"/>
                    </a:cubicBezTo>
                    <a:cubicBezTo>
                      <a:pt x="3694" y="8547"/>
                      <a:pt x="3781" y="8586"/>
                      <a:pt x="3844" y="8665"/>
                    </a:cubicBezTo>
                    <a:cubicBezTo>
                      <a:pt x="4064" y="8885"/>
                      <a:pt x="4348" y="8996"/>
                      <a:pt x="4631" y="8996"/>
                    </a:cubicBezTo>
                    <a:cubicBezTo>
                      <a:pt x="4915" y="8996"/>
                      <a:pt x="5198" y="8885"/>
                      <a:pt x="5419" y="8665"/>
                    </a:cubicBezTo>
                    <a:cubicBezTo>
                      <a:pt x="5498" y="8586"/>
                      <a:pt x="5600" y="8547"/>
                      <a:pt x="5695" y="8547"/>
                    </a:cubicBezTo>
                    <a:close/>
                    <a:moveTo>
                      <a:pt x="4663" y="1"/>
                    </a:moveTo>
                    <a:cubicBezTo>
                      <a:pt x="2426" y="1"/>
                      <a:pt x="599" y="1828"/>
                      <a:pt x="599" y="4097"/>
                    </a:cubicBezTo>
                    <a:lnTo>
                      <a:pt x="599" y="6270"/>
                    </a:lnTo>
                    <a:cubicBezTo>
                      <a:pt x="158" y="7751"/>
                      <a:pt x="441" y="9137"/>
                      <a:pt x="1260" y="10240"/>
                    </a:cubicBezTo>
                    <a:cubicBezTo>
                      <a:pt x="2079" y="11343"/>
                      <a:pt x="3340" y="11973"/>
                      <a:pt x="4663" y="11973"/>
                    </a:cubicBezTo>
                    <a:cubicBezTo>
                      <a:pt x="6018" y="11973"/>
                      <a:pt x="7309" y="11343"/>
                      <a:pt x="8097" y="10240"/>
                    </a:cubicBezTo>
                    <a:cubicBezTo>
                      <a:pt x="8916" y="9169"/>
                      <a:pt x="9200" y="7783"/>
                      <a:pt x="8758" y="6270"/>
                    </a:cubicBezTo>
                    <a:lnTo>
                      <a:pt x="8758" y="4097"/>
                    </a:lnTo>
                    <a:cubicBezTo>
                      <a:pt x="8758" y="2994"/>
                      <a:pt x="8349" y="1954"/>
                      <a:pt x="7593" y="1167"/>
                    </a:cubicBezTo>
                    <a:cubicBezTo>
                      <a:pt x="6805" y="379"/>
                      <a:pt x="5766" y="1"/>
                      <a:pt x="466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-54612025" y="3198925"/>
                <a:ext cx="96100" cy="123675"/>
              </a:xfrm>
              <a:custGeom>
                <a:rect b="b" l="l" r="r" t="t"/>
                <a:pathLst>
                  <a:path extrusionOk="0" h="4947" w="3844">
                    <a:moveTo>
                      <a:pt x="851" y="0"/>
                    </a:moveTo>
                    <a:cubicBezTo>
                      <a:pt x="536" y="0"/>
                      <a:pt x="221" y="95"/>
                      <a:pt x="1" y="252"/>
                    </a:cubicBezTo>
                    <a:cubicBezTo>
                      <a:pt x="662" y="504"/>
                      <a:pt x="1261" y="882"/>
                      <a:pt x="1765" y="1418"/>
                    </a:cubicBezTo>
                    <a:cubicBezTo>
                      <a:pt x="2679" y="2363"/>
                      <a:pt x="3183" y="3560"/>
                      <a:pt x="3183" y="4821"/>
                    </a:cubicBezTo>
                    <a:lnTo>
                      <a:pt x="3183" y="4947"/>
                    </a:lnTo>
                    <a:cubicBezTo>
                      <a:pt x="3592" y="4695"/>
                      <a:pt x="3844" y="4253"/>
                      <a:pt x="3844" y="3749"/>
                    </a:cubicBezTo>
                    <a:cubicBezTo>
                      <a:pt x="3844" y="3466"/>
                      <a:pt x="3781" y="3214"/>
                      <a:pt x="3655" y="2993"/>
                    </a:cubicBezTo>
                    <a:cubicBezTo>
                      <a:pt x="3781" y="2741"/>
                      <a:pt x="3844" y="2521"/>
                      <a:pt x="3844" y="2237"/>
                    </a:cubicBezTo>
                    <a:cubicBezTo>
                      <a:pt x="3844" y="1380"/>
                      <a:pt x="3123" y="716"/>
                      <a:pt x="2330" y="716"/>
                    </a:cubicBezTo>
                    <a:cubicBezTo>
                      <a:pt x="2279" y="716"/>
                      <a:pt x="2227" y="719"/>
                      <a:pt x="2174" y="725"/>
                    </a:cubicBezTo>
                    <a:cubicBezTo>
                      <a:pt x="1891" y="252"/>
                      <a:pt x="1418" y="0"/>
                      <a:pt x="85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-54793175" y="3353300"/>
                <a:ext cx="18925" cy="60675"/>
              </a:xfrm>
              <a:custGeom>
                <a:rect b="b" l="l" r="r" t="t"/>
                <a:pathLst>
                  <a:path extrusionOk="0" h="2427" w="757">
                    <a:moveTo>
                      <a:pt x="757" y="0"/>
                    </a:moveTo>
                    <a:cubicBezTo>
                      <a:pt x="316" y="284"/>
                      <a:pt x="0" y="756"/>
                      <a:pt x="0" y="1292"/>
                    </a:cubicBezTo>
                    <a:cubicBezTo>
                      <a:pt x="0" y="1765"/>
                      <a:pt x="190" y="2174"/>
                      <a:pt x="536" y="2426"/>
                    </a:cubicBezTo>
                    <a:cubicBezTo>
                      <a:pt x="505" y="1859"/>
                      <a:pt x="599" y="1292"/>
                      <a:pt x="757" y="756"/>
                    </a:cubicBezTo>
                    <a:lnTo>
                      <a:pt x="75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49" name="Google Shape;749;p25"/>
          <p:cNvGrpSpPr/>
          <p:nvPr/>
        </p:nvGrpSpPr>
        <p:grpSpPr>
          <a:xfrm>
            <a:off x="4250246" y="3566054"/>
            <a:ext cx="258069" cy="336702"/>
            <a:chOff x="-52005775" y="3208025"/>
            <a:chExt cx="244175" cy="318575"/>
          </a:xfrm>
        </p:grpSpPr>
        <p:sp>
          <p:nvSpPr>
            <p:cNvPr id="750" name="Google Shape;750;p25"/>
            <p:cNvSpPr/>
            <p:nvPr/>
          </p:nvSpPr>
          <p:spPr>
            <a:xfrm>
              <a:off x="-51800200" y="3469850"/>
              <a:ext cx="38600" cy="56750"/>
            </a:xfrm>
            <a:custGeom>
              <a:rect b="b" l="l" r="r" t="t"/>
              <a:pathLst>
                <a:path extrusionOk="0" h="2270" w="1544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-52005775" y="3208025"/>
              <a:ext cx="111875" cy="131900"/>
            </a:xfrm>
            <a:custGeom>
              <a:rect b="b" l="l" r="r" t="t"/>
              <a:pathLst>
                <a:path extrusionOk="0" h="5276" w="4475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-51800200" y="3385575"/>
              <a:ext cx="37025" cy="37850"/>
            </a:xfrm>
            <a:custGeom>
              <a:rect b="b" l="l" r="r" t="t"/>
              <a:pathLst>
                <a:path extrusionOk="0" h="1514" w="1481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-51800200" y="3348575"/>
              <a:ext cx="37025" cy="37025"/>
            </a:xfrm>
            <a:custGeom>
              <a:rect b="b" l="l" r="r" t="t"/>
              <a:pathLst>
                <a:path extrusionOk="0" h="1481" w="1481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-51800200" y="3423400"/>
              <a:ext cx="37025" cy="37025"/>
            </a:xfrm>
            <a:custGeom>
              <a:rect b="b" l="l" r="r" t="t"/>
              <a:pathLst>
                <a:path extrusionOk="0" h="1481" w="1481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>
              <a:off x="-51875025" y="3208025"/>
              <a:ext cx="111850" cy="131125"/>
            </a:xfrm>
            <a:custGeom>
              <a:rect b="b" l="l" r="r" t="t"/>
              <a:pathLst>
                <a:path extrusionOk="0" h="5245" w="4474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>
              <a:off x="-52005000" y="3469850"/>
              <a:ext cx="38625" cy="56750"/>
            </a:xfrm>
            <a:custGeom>
              <a:rect b="b" l="l" r="r" t="t"/>
              <a:pathLst>
                <a:path extrusionOk="0" h="2270" w="1545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-52005000" y="3423400"/>
              <a:ext cx="37050" cy="37025"/>
            </a:xfrm>
            <a:custGeom>
              <a:rect b="b" l="l" r="r" t="t"/>
              <a:pathLst>
                <a:path extrusionOk="0" h="1481" w="1482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-52005000" y="3385575"/>
              <a:ext cx="37050" cy="37850"/>
            </a:xfrm>
            <a:custGeom>
              <a:rect b="b" l="l" r="r" t="t"/>
              <a:pathLst>
                <a:path extrusionOk="0" h="1514" w="1482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-51957725" y="3298150"/>
              <a:ext cx="148100" cy="209550"/>
            </a:xfrm>
            <a:custGeom>
              <a:rect b="b" l="l" r="r" t="t"/>
              <a:pathLst>
                <a:path extrusionOk="0" h="8382" w="5924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-52005000" y="3348575"/>
              <a:ext cx="37050" cy="37025"/>
            </a:xfrm>
            <a:custGeom>
              <a:rect b="b" l="l" r="r" t="t"/>
              <a:pathLst>
                <a:path extrusionOk="0" h="1481" w="1482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1" name="Google Shape;761;p25"/>
          <p:cNvGrpSpPr/>
          <p:nvPr/>
        </p:nvGrpSpPr>
        <p:grpSpPr>
          <a:xfrm>
            <a:off x="4212790" y="1802551"/>
            <a:ext cx="295536" cy="336332"/>
            <a:chOff x="-54793175" y="3982600"/>
            <a:chExt cx="279625" cy="318225"/>
          </a:xfrm>
        </p:grpSpPr>
        <p:sp>
          <p:nvSpPr>
            <p:cNvPr id="762" name="Google Shape;762;p25"/>
            <p:cNvSpPr/>
            <p:nvPr/>
          </p:nvSpPr>
          <p:spPr>
            <a:xfrm>
              <a:off x="-54646675" y="3982600"/>
              <a:ext cx="113425" cy="111075"/>
            </a:xfrm>
            <a:custGeom>
              <a:rect b="b" l="l" r="r" t="t"/>
              <a:pathLst>
                <a:path extrusionOk="0" h="4443" w="4537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-54644325" y="4003075"/>
              <a:ext cx="36250" cy="90600"/>
            </a:xfrm>
            <a:custGeom>
              <a:rect b="b" l="l" r="r" t="t"/>
              <a:pathLst>
                <a:path extrusionOk="0" h="3624" w="145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-54773475" y="3983400"/>
              <a:ext cx="113425" cy="111075"/>
            </a:xfrm>
            <a:custGeom>
              <a:rect b="b" l="l" r="r" t="t"/>
              <a:pathLst>
                <a:path extrusionOk="0" h="4443" w="4537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-54699450" y="4003075"/>
              <a:ext cx="36250" cy="90600"/>
            </a:xfrm>
            <a:custGeom>
              <a:rect b="b" l="l" r="r" t="t"/>
              <a:pathLst>
                <a:path extrusionOk="0" h="3624" w="145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-54756150" y="4112550"/>
              <a:ext cx="204800" cy="188275"/>
            </a:xfrm>
            <a:custGeom>
              <a:rect b="b" l="l" r="r" t="t"/>
              <a:pathLst>
                <a:path extrusionOk="0" h="7531" w="8192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5"/>
            <p:cNvSpPr/>
            <p:nvPr/>
          </p:nvSpPr>
          <p:spPr>
            <a:xfrm>
              <a:off x="-54532475" y="413697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-54793175" y="4136975"/>
              <a:ext cx="18925" cy="65400"/>
            </a:xfrm>
            <a:custGeom>
              <a:rect b="b" l="l" r="r" t="t"/>
              <a:pathLst>
                <a:path extrusionOk="0" h="2616" w="757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25"/>
          <p:cNvGrpSpPr/>
          <p:nvPr/>
        </p:nvGrpSpPr>
        <p:grpSpPr>
          <a:xfrm>
            <a:off x="3655398" y="3566662"/>
            <a:ext cx="337151" cy="335486"/>
            <a:chOff x="-52851675" y="3585650"/>
            <a:chExt cx="319000" cy="317425"/>
          </a:xfrm>
        </p:grpSpPr>
        <p:sp>
          <p:nvSpPr>
            <p:cNvPr id="770" name="Google Shape;770;p25"/>
            <p:cNvSpPr/>
            <p:nvPr/>
          </p:nvSpPr>
          <p:spPr>
            <a:xfrm>
              <a:off x="-52851675" y="3641575"/>
              <a:ext cx="319000" cy="106350"/>
            </a:xfrm>
            <a:custGeom>
              <a:rect b="b" l="l" r="r" t="t"/>
              <a:pathLst>
                <a:path extrusionOk="0" h="4254" w="1276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-52787100" y="3585650"/>
              <a:ext cx="189050" cy="52000"/>
            </a:xfrm>
            <a:custGeom>
              <a:rect b="b" l="l" r="r" t="t"/>
              <a:pathLst>
                <a:path extrusionOk="0" h="2080" w="7562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-52794975" y="3696700"/>
              <a:ext cx="127625" cy="74850"/>
            </a:xfrm>
            <a:custGeom>
              <a:rect b="b" l="l" r="r" t="t"/>
              <a:pathLst>
                <a:path extrusionOk="0" h="2994" w="5105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5"/>
            <p:cNvSpPr/>
            <p:nvPr/>
          </p:nvSpPr>
          <p:spPr>
            <a:xfrm>
              <a:off x="-52795750" y="3700625"/>
              <a:ext cx="204800" cy="202450"/>
            </a:xfrm>
            <a:custGeom>
              <a:rect b="b" l="l" r="r" t="t"/>
              <a:pathLst>
                <a:path extrusionOk="0" h="8098" w="8192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-52832775" y="3740025"/>
              <a:ext cx="18125" cy="64600"/>
            </a:xfrm>
            <a:custGeom>
              <a:rect b="b" l="l" r="r" t="t"/>
              <a:pathLst>
                <a:path extrusionOk="0" h="2584" w="725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-52570500" y="3740025"/>
              <a:ext cx="18925" cy="64600"/>
            </a:xfrm>
            <a:custGeom>
              <a:rect b="b" l="l" r="r" t="t"/>
              <a:pathLst>
                <a:path extrusionOk="0" h="2584" w="757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6" name="Google Shape;776;p25"/>
          <p:cNvSpPr txBox="1"/>
          <p:nvPr/>
        </p:nvSpPr>
        <p:spPr>
          <a:xfrm>
            <a:off x="4791993" y="3566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Junior developers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777" name="Google Shape;777;p25"/>
          <p:cNvSpPr txBox="1"/>
          <p:nvPr/>
        </p:nvSpPr>
        <p:spPr>
          <a:xfrm>
            <a:off x="4791993" y="2964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Medior developers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778" name="Google Shape;778;p25"/>
          <p:cNvSpPr txBox="1"/>
          <p:nvPr/>
        </p:nvSpPr>
        <p:spPr>
          <a:xfrm>
            <a:off x="4791993" y="2362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Senior developers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grpSp>
        <p:nvGrpSpPr>
          <p:cNvPr id="779" name="Google Shape;779;p25"/>
          <p:cNvGrpSpPr/>
          <p:nvPr/>
        </p:nvGrpSpPr>
        <p:grpSpPr>
          <a:xfrm>
            <a:off x="3122967" y="1199182"/>
            <a:ext cx="1385348" cy="337178"/>
            <a:chOff x="3518475" y="1158382"/>
            <a:chExt cx="1385348" cy="337178"/>
          </a:xfrm>
        </p:grpSpPr>
        <p:grpSp>
          <p:nvGrpSpPr>
            <p:cNvPr id="780" name="Google Shape;780;p25"/>
            <p:cNvGrpSpPr/>
            <p:nvPr/>
          </p:nvGrpSpPr>
          <p:grpSpPr>
            <a:xfrm>
              <a:off x="4608288" y="1158382"/>
              <a:ext cx="295536" cy="337178"/>
              <a:chOff x="-51623775" y="3584850"/>
              <a:chExt cx="279625" cy="319025"/>
            </a:xfrm>
          </p:grpSpPr>
          <p:sp>
            <p:nvSpPr>
              <p:cNvPr id="781" name="Google Shape;781;p25"/>
              <p:cNvSpPr/>
              <p:nvPr/>
            </p:nvSpPr>
            <p:spPr>
              <a:xfrm>
                <a:off x="-51497750" y="3832175"/>
                <a:ext cx="26000" cy="13200"/>
              </a:xfrm>
              <a:custGeom>
                <a:rect b="b" l="l" r="r" t="t"/>
                <a:pathLst>
                  <a:path extrusionOk="0" h="528" w="1040">
                    <a:moveTo>
                      <a:pt x="504" y="0"/>
                    </a:moveTo>
                    <a:cubicBezTo>
                      <a:pt x="378" y="189"/>
                      <a:pt x="252" y="252"/>
                      <a:pt x="0" y="410"/>
                    </a:cubicBezTo>
                    <a:cubicBezTo>
                      <a:pt x="158" y="489"/>
                      <a:pt x="339" y="528"/>
                      <a:pt x="520" y="528"/>
                    </a:cubicBezTo>
                    <a:cubicBezTo>
                      <a:pt x="701" y="528"/>
                      <a:pt x="882" y="489"/>
                      <a:pt x="1040" y="410"/>
                    </a:cubicBezTo>
                    <a:cubicBezTo>
                      <a:pt x="788" y="252"/>
                      <a:pt x="693" y="158"/>
                      <a:pt x="50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25"/>
              <p:cNvSpPr/>
              <p:nvPr/>
            </p:nvSpPr>
            <p:spPr>
              <a:xfrm>
                <a:off x="-51574150" y="3809300"/>
                <a:ext cx="78000" cy="26550"/>
              </a:xfrm>
              <a:custGeom>
                <a:rect b="b" l="l" r="r" t="t"/>
                <a:pathLst>
                  <a:path extrusionOk="0" h="1062" w="3120">
                    <a:moveTo>
                      <a:pt x="2547" y="1"/>
                    </a:moveTo>
                    <a:cubicBezTo>
                      <a:pt x="2380" y="1"/>
                      <a:pt x="2203" y="61"/>
                      <a:pt x="2048" y="191"/>
                    </a:cubicBezTo>
                    <a:cubicBezTo>
                      <a:pt x="1784" y="477"/>
                      <a:pt x="1443" y="609"/>
                      <a:pt x="1078" y="609"/>
                    </a:cubicBezTo>
                    <a:cubicBezTo>
                      <a:pt x="921" y="609"/>
                      <a:pt x="760" y="585"/>
                      <a:pt x="599" y="537"/>
                    </a:cubicBezTo>
                    <a:lnTo>
                      <a:pt x="0" y="348"/>
                    </a:lnTo>
                    <a:lnTo>
                      <a:pt x="0" y="348"/>
                    </a:lnTo>
                    <a:cubicBezTo>
                      <a:pt x="401" y="819"/>
                      <a:pt x="977" y="1061"/>
                      <a:pt x="1572" y="1061"/>
                    </a:cubicBezTo>
                    <a:cubicBezTo>
                      <a:pt x="1773" y="1061"/>
                      <a:pt x="1975" y="1034"/>
                      <a:pt x="2174" y="978"/>
                    </a:cubicBezTo>
                    <a:cubicBezTo>
                      <a:pt x="2615" y="821"/>
                      <a:pt x="2804" y="632"/>
                      <a:pt x="3119" y="348"/>
                    </a:cubicBezTo>
                    <a:cubicBezTo>
                      <a:pt x="3008" y="125"/>
                      <a:pt x="2787" y="1"/>
                      <a:pt x="254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25"/>
              <p:cNvSpPr/>
              <p:nvPr/>
            </p:nvSpPr>
            <p:spPr>
              <a:xfrm>
                <a:off x="-51579675" y="3837675"/>
                <a:ext cx="190625" cy="66200"/>
              </a:xfrm>
              <a:custGeom>
                <a:rect b="b" l="l" r="r" t="t"/>
                <a:pathLst>
                  <a:path extrusionOk="0" h="2648" w="7625">
                    <a:moveTo>
                      <a:pt x="7625" y="1"/>
                    </a:moveTo>
                    <a:lnTo>
                      <a:pt x="7625" y="1"/>
                    </a:lnTo>
                    <a:cubicBezTo>
                      <a:pt x="7121" y="442"/>
                      <a:pt x="6491" y="662"/>
                      <a:pt x="5829" y="662"/>
                    </a:cubicBezTo>
                    <a:cubicBezTo>
                      <a:pt x="5577" y="662"/>
                      <a:pt x="5356" y="631"/>
                      <a:pt x="5104" y="568"/>
                    </a:cubicBezTo>
                    <a:cubicBezTo>
                      <a:pt x="4758" y="914"/>
                      <a:pt x="4285" y="1103"/>
                      <a:pt x="3813" y="1103"/>
                    </a:cubicBezTo>
                    <a:cubicBezTo>
                      <a:pt x="3340" y="1103"/>
                      <a:pt x="2868" y="914"/>
                      <a:pt x="2521" y="568"/>
                    </a:cubicBezTo>
                    <a:cubicBezTo>
                      <a:pt x="2269" y="631"/>
                      <a:pt x="2048" y="662"/>
                      <a:pt x="1796" y="662"/>
                    </a:cubicBezTo>
                    <a:cubicBezTo>
                      <a:pt x="1135" y="662"/>
                      <a:pt x="505" y="442"/>
                      <a:pt x="1" y="1"/>
                    </a:cubicBezTo>
                    <a:lnTo>
                      <a:pt x="1" y="1"/>
                    </a:lnTo>
                    <a:cubicBezTo>
                      <a:pt x="599" y="1576"/>
                      <a:pt x="2111" y="2647"/>
                      <a:pt x="3813" y="2647"/>
                    </a:cubicBezTo>
                    <a:cubicBezTo>
                      <a:pt x="5514" y="2647"/>
                      <a:pt x="7058" y="1576"/>
                      <a:pt x="762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25"/>
              <p:cNvSpPr/>
              <p:nvPr/>
            </p:nvSpPr>
            <p:spPr>
              <a:xfrm>
                <a:off x="-51473350" y="3809250"/>
                <a:ext cx="78000" cy="26500"/>
              </a:xfrm>
              <a:custGeom>
                <a:rect b="b" l="l" r="r" t="t"/>
                <a:pathLst>
                  <a:path extrusionOk="0" h="1060" w="3120">
                    <a:moveTo>
                      <a:pt x="600" y="1"/>
                    </a:moveTo>
                    <a:cubicBezTo>
                      <a:pt x="364" y="1"/>
                      <a:pt x="129" y="117"/>
                      <a:pt x="1" y="319"/>
                    </a:cubicBezTo>
                    <a:cubicBezTo>
                      <a:pt x="284" y="602"/>
                      <a:pt x="505" y="823"/>
                      <a:pt x="946" y="949"/>
                    </a:cubicBezTo>
                    <a:cubicBezTo>
                      <a:pt x="1155" y="1024"/>
                      <a:pt x="1369" y="1059"/>
                      <a:pt x="1580" y="1059"/>
                    </a:cubicBezTo>
                    <a:cubicBezTo>
                      <a:pt x="2163" y="1059"/>
                      <a:pt x="2727" y="790"/>
                      <a:pt x="3120" y="350"/>
                    </a:cubicBezTo>
                    <a:lnTo>
                      <a:pt x="3120" y="350"/>
                    </a:lnTo>
                    <a:lnTo>
                      <a:pt x="2521" y="539"/>
                    </a:lnTo>
                    <a:cubicBezTo>
                      <a:pt x="2369" y="587"/>
                      <a:pt x="2212" y="611"/>
                      <a:pt x="2056" y="611"/>
                    </a:cubicBezTo>
                    <a:cubicBezTo>
                      <a:pt x="1693" y="611"/>
                      <a:pt x="1336" y="479"/>
                      <a:pt x="1072" y="193"/>
                    </a:cubicBezTo>
                    <a:cubicBezTo>
                      <a:pt x="940" y="61"/>
                      <a:pt x="770" y="1"/>
                      <a:pt x="60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25"/>
              <p:cNvSpPr/>
              <p:nvPr/>
            </p:nvSpPr>
            <p:spPr>
              <a:xfrm>
                <a:off x="-51598575" y="3584850"/>
                <a:ext cx="226850" cy="111875"/>
              </a:xfrm>
              <a:custGeom>
                <a:rect b="b" l="l" r="r" t="t"/>
                <a:pathLst>
                  <a:path extrusionOk="0" h="4475" w="9074">
                    <a:moveTo>
                      <a:pt x="757" y="1"/>
                    </a:moveTo>
                    <a:cubicBezTo>
                      <a:pt x="379" y="1"/>
                      <a:pt x="1" y="347"/>
                      <a:pt x="1" y="725"/>
                    </a:cubicBezTo>
                    <a:cubicBezTo>
                      <a:pt x="1" y="1009"/>
                      <a:pt x="158" y="1261"/>
                      <a:pt x="379" y="1355"/>
                    </a:cubicBezTo>
                    <a:lnTo>
                      <a:pt x="379" y="4474"/>
                    </a:lnTo>
                    <a:lnTo>
                      <a:pt x="3561" y="4474"/>
                    </a:lnTo>
                    <a:lnTo>
                      <a:pt x="3120" y="4033"/>
                    </a:lnTo>
                    <a:cubicBezTo>
                      <a:pt x="2962" y="3876"/>
                      <a:pt x="2962" y="3655"/>
                      <a:pt x="3120" y="3529"/>
                    </a:cubicBezTo>
                    <a:lnTo>
                      <a:pt x="4191" y="2458"/>
                    </a:lnTo>
                    <a:cubicBezTo>
                      <a:pt x="4269" y="2379"/>
                      <a:pt x="4364" y="2340"/>
                      <a:pt x="4455" y="2340"/>
                    </a:cubicBezTo>
                    <a:cubicBezTo>
                      <a:pt x="4545" y="2340"/>
                      <a:pt x="4632" y="2379"/>
                      <a:pt x="4695" y="2458"/>
                    </a:cubicBezTo>
                    <a:lnTo>
                      <a:pt x="5766" y="3529"/>
                    </a:lnTo>
                    <a:cubicBezTo>
                      <a:pt x="5923" y="3687"/>
                      <a:pt x="5923" y="3939"/>
                      <a:pt x="5766" y="4033"/>
                    </a:cubicBezTo>
                    <a:lnTo>
                      <a:pt x="5325" y="4474"/>
                    </a:lnTo>
                    <a:lnTo>
                      <a:pt x="8507" y="4474"/>
                    </a:lnTo>
                    <a:lnTo>
                      <a:pt x="8507" y="1355"/>
                    </a:lnTo>
                    <a:cubicBezTo>
                      <a:pt x="8759" y="1261"/>
                      <a:pt x="8885" y="1009"/>
                      <a:pt x="8885" y="725"/>
                    </a:cubicBezTo>
                    <a:cubicBezTo>
                      <a:pt x="9074" y="347"/>
                      <a:pt x="8696" y="1"/>
                      <a:pt x="8318" y="1"/>
                    </a:cubicBezTo>
                    <a:cubicBezTo>
                      <a:pt x="7908" y="1"/>
                      <a:pt x="7562" y="347"/>
                      <a:pt x="7562" y="725"/>
                    </a:cubicBezTo>
                    <a:cubicBezTo>
                      <a:pt x="7562" y="883"/>
                      <a:pt x="7625" y="1009"/>
                      <a:pt x="7688" y="1135"/>
                    </a:cubicBezTo>
                    <a:lnTo>
                      <a:pt x="6428" y="2143"/>
                    </a:lnTo>
                    <a:lnTo>
                      <a:pt x="5167" y="1135"/>
                    </a:lnTo>
                    <a:cubicBezTo>
                      <a:pt x="5262" y="1009"/>
                      <a:pt x="5293" y="883"/>
                      <a:pt x="5293" y="725"/>
                    </a:cubicBezTo>
                    <a:cubicBezTo>
                      <a:pt x="5293" y="347"/>
                      <a:pt x="4947" y="1"/>
                      <a:pt x="4537" y="1"/>
                    </a:cubicBezTo>
                    <a:cubicBezTo>
                      <a:pt x="4159" y="1"/>
                      <a:pt x="3781" y="347"/>
                      <a:pt x="3781" y="725"/>
                    </a:cubicBezTo>
                    <a:cubicBezTo>
                      <a:pt x="3781" y="883"/>
                      <a:pt x="3844" y="1009"/>
                      <a:pt x="3907" y="1135"/>
                    </a:cubicBezTo>
                    <a:lnTo>
                      <a:pt x="2647" y="2143"/>
                    </a:lnTo>
                    <a:lnTo>
                      <a:pt x="1387" y="1135"/>
                    </a:lnTo>
                    <a:cubicBezTo>
                      <a:pt x="1481" y="1009"/>
                      <a:pt x="1513" y="883"/>
                      <a:pt x="1513" y="725"/>
                    </a:cubicBezTo>
                    <a:cubicBezTo>
                      <a:pt x="1513" y="347"/>
                      <a:pt x="1166" y="1"/>
                      <a:pt x="75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25"/>
              <p:cNvSpPr/>
              <p:nvPr/>
            </p:nvSpPr>
            <p:spPr>
              <a:xfrm>
                <a:off x="-51623775" y="3703775"/>
                <a:ext cx="18125" cy="63825"/>
              </a:xfrm>
              <a:custGeom>
                <a:rect b="b" l="l" r="r" t="t"/>
                <a:pathLst>
                  <a:path extrusionOk="0" h="2553" w="725">
                    <a:moveTo>
                      <a:pt x="725" y="1"/>
                    </a:moveTo>
                    <a:cubicBezTo>
                      <a:pt x="252" y="190"/>
                      <a:pt x="0" y="726"/>
                      <a:pt x="0" y="1261"/>
                    </a:cubicBezTo>
                    <a:cubicBezTo>
                      <a:pt x="0" y="1797"/>
                      <a:pt x="315" y="2301"/>
                      <a:pt x="725" y="2553"/>
                    </a:cubicBezTo>
                    <a:lnTo>
                      <a:pt x="7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25"/>
              <p:cNvSpPr/>
              <p:nvPr/>
            </p:nvSpPr>
            <p:spPr>
              <a:xfrm>
                <a:off x="-51363075" y="3703000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25"/>
              <p:cNvSpPr/>
              <p:nvPr/>
            </p:nvSpPr>
            <p:spPr>
              <a:xfrm>
                <a:off x="-51586750" y="3716375"/>
                <a:ext cx="207150" cy="89775"/>
              </a:xfrm>
              <a:custGeom>
                <a:rect b="b" l="l" r="r" t="t"/>
                <a:pathLst>
                  <a:path extrusionOk="0" h="3591" w="8286">
                    <a:moveTo>
                      <a:pt x="2615" y="757"/>
                    </a:moveTo>
                    <a:cubicBezTo>
                      <a:pt x="2804" y="757"/>
                      <a:pt x="2962" y="915"/>
                      <a:pt x="2962" y="1104"/>
                    </a:cubicBezTo>
                    <a:cubicBezTo>
                      <a:pt x="2962" y="1293"/>
                      <a:pt x="2804" y="1450"/>
                      <a:pt x="2615" y="1450"/>
                    </a:cubicBezTo>
                    <a:cubicBezTo>
                      <a:pt x="2394" y="1450"/>
                      <a:pt x="2237" y="1293"/>
                      <a:pt x="2237" y="1104"/>
                    </a:cubicBezTo>
                    <a:cubicBezTo>
                      <a:pt x="2237" y="915"/>
                      <a:pt x="2394" y="757"/>
                      <a:pt x="2615" y="757"/>
                    </a:cubicBezTo>
                    <a:close/>
                    <a:moveTo>
                      <a:pt x="5608" y="757"/>
                    </a:moveTo>
                    <a:cubicBezTo>
                      <a:pt x="5797" y="757"/>
                      <a:pt x="5955" y="915"/>
                      <a:pt x="5955" y="1104"/>
                    </a:cubicBezTo>
                    <a:cubicBezTo>
                      <a:pt x="5955" y="1293"/>
                      <a:pt x="5797" y="1450"/>
                      <a:pt x="5608" y="1450"/>
                    </a:cubicBezTo>
                    <a:cubicBezTo>
                      <a:pt x="5387" y="1450"/>
                      <a:pt x="5230" y="1293"/>
                      <a:pt x="5230" y="1104"/>
                    </a:cubicBezTo>
                    <a:cubicBezTo>
                      <a:pt x="5198" y="915"/>
                      <a:pt x="5387" y="757"/>
                      <a:pt x="5608" y="757"/>
                    </a:cubicBezTo>
                    <a:close/>
                    <a:moveTo>
                      <a:pt x="95" y="1"/>
                    </a:moveTo>
                    <a:lnTo>
                      <a:pt x="95" y="3088"/>
                    </a:lnTo>
                    <a:lnTo>
                      <a:pt x="0" y="3088"/>
                    </a:lnTo>
                    <a:lnTo>
                      <a:pt x="1386" y="3561"/>
                    </a:lnTo>
                    <a:cubicBezTo>
                      <a:pt x="1451" y="3577"/>
                      <a:pt x="1517" y="3585"/>
                      <a:pt x="1581" y="3585"/>
                    </a:cubicBezTo>
                    <a:cubicBezTo>
                      <a:pt x="1764" y="3585"/>
                      <a:pt x="1939" y="3520"/>
                      <a:pt x="2079" y="3404"/>
                    </a:cubicBezTo>
                    <a:cubicBezTo>
                      <a:pt x="2371" y="3112"/>
                      <a:pt x="2737" y="2970"/>
                      <a:pt x="3098" y="2970"/>
                    </a:cubicBezTo>
                    <a:cubicBezTo>
                      <a:pt x="3478" y="2970"/>
                      <a:pt x="3852" y="3128"/>
                      <a:pt x="4127" y="3435"/>
                    </a:cubicBezTo>
                    <a:cubicBezTo>
                      <a:pt x="4415" y="3132"/>
                      <a:pt x="4791" y="2982"/>
                      <a:pt x="5166" y="2982"/>
                    </a:cubicBezTo>
                    <a:cubicBezTo>
                      <a:pt x="5531" y="2982"/>
                      <a:pt x="5895" y="3124"/>
                      <a:pt x="6175" y="3404"/>
                    </a:cubicBezTo>
                    <a:cubicBezTo>
                      <a:pt x="6329" y="3535"/>
                      <a:pt x="6483" y="3591"/>
                      <a:pt x="6658" y="3591"/>
                    </a:cubicBezTo>
                    <a:cubicBezTo>
                      <a:pt x="6734" y="3591"/>
                      <a:pt x="6814" y="3580"/>
                      <a:pt x="6900" y="3561"/>
                    </a:cubicBezTo>
                    <a:lnTo>
                      <a:pt x="8286" y="3088"/>
                    </a:lnTo>
                    <a:lnTo>
                      <a:pt x="828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25"/>
              <p:cNvSpPr/>
              <p:nvPr/>
            </p:nvSpPr>
            <p:spPr>
              <a:xfrm>
                <a:off x="-51497750" y="3666775"/>
                <a:ext cx="26000" cy="26800"/>
              </a:xfrm>
              <a:custGeom>
                <a:rect b="b" l="l" r="r" t="t"/>
                <a:pathLst>
                  <a:path extrusionOk="0" h="1072" w="1040">
                    <a:moveTo>
                      <a:pt x="536" y="0"/>
                    </a:moveTo>
                    <a:lnTo>
                      <a:pt x="0" y="536"/>
                    </a:lnTo>
                    <a:lnTo>
                      <a:pt x="536" y="1071"/>
                    </a:lnTo>
                    <a:lnTo>
                      <a:pt x="1040" y="536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0" name="Google Shape;790;p25"/>
            <p:cNvGrpSpPr/>
            <p:nvPr/>
          </p:nvGrpSpPr>
          <p:grpSpPr>
            <a:xfrm>
              <a:off x="4073800" y="1158382"/>
              <a:ext cx="295536" cy="337178"/>
              <a:chOff x="-51623775" y="3584850"/>
              <a:chExt cx="279625" cy="319025"/>
            </a:xfrm>
          </p:grpSpPr>
          <p:sp>
            <p:nvSpPr>
              <p:cNvPr id="791" name="Google Shape;791;p25"/>
              <p:cNvSpPr/>
              <p:nvPr/>
            </p:nvSpPr>
            <p:spPr>
              <a:xfrm>
                <a:off x="-51497750" y="3832175"/>
                <a:ext cx="26000" cy="13200"/>
              </a:xfrm>
              <a:custGeom>
                <a:rect b="b" l="l" r="r" t="t"/>
                <a:pathLst>
                  <a:path extrusionOk="0" h="528" w="1040">
                    <a:moveTo>
                      <a:pt x="504" y="0"/>
                    </a:moveTo>
                    <a:cubicBezTo>
                      <a:pt x="378" y="189"/>
                      <a:pt x="252" y="252"/>
                      <a:pt x="0" y="410"/>
                    </a:cubicBezTo>
                    <a:cubicBezTo>
                      <a:pt x="158" y="489"/>
                      <a:pt x="339" y="528"/>
                      <a:pt x="520" y="528"/>
                    </a:cubicBezTo>
                    <a:cubicBezTo>
                      <a:pt x="701" y="528"/>
                      <a:pt x="882" y="489"/>
                      <a:pt x="1040" y="410"/>
                    </a:cubicBezTo>
                    <a:cubicBezTo>
                      <a:pt x="788" y="252"/>
                      <a:pt x="693" y="158"/>
                      <a:pt x="50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25"/>
              <p:cNvSpPr/>
              <p:nvPr/>
            </p:nvSpPr>
            <p:spPr>
              <a:xfrm>
                <a:off x="-51574150" y="3809300"/>
                <a:ext cx="78000" cy="26550"/>
              </a:xfrm>
              <a:custGeom>
                <a:rect b="b" l="l" r="r" t="t"/>
                <a:pathLst>
                  <a:path extrusionOk="0" h="1062" w="3120">
                    <a:moveTo>
                      <a:pt x="2547" y="1"/>
                    </a:moveTo>
                    <a:cubicBezTo>
                      <a:pt x="2380" y="1"/>
                      <a:pt x="2203" y="61"/>
                      <a:pt x="2048" y="191"/>
                    </a:cubicBezTo>
                    <a:cubicBezTo>
                      <a:pt x="1784" y="477"/>
                      <a:pt x="1443" y="609"/>
                      <a:pt x="1078" y="609"/>
                    </a:cubicBezTo>
                    <a:cubicBezTo>
                      <a:pt x="921" y="609"/>
                      <a:pt x="760" y="585"/>
                      <a:pt x="599" y="537"/>
                    </a:cubicBezTo>
                    <a:lnTo>
                      <a:pt x="0" y="348"/>
                    </a:lnTo>
                    <a:lnTo>
                      <a:pt x="0" y="348"/>
                    </a:lnTo>
                    <a:cubicBezTo>
                      <a:pt x="401" y="819"/>
                      <a:pt x="977" y="1061"/>
                      <a:pt x="1572" y="1061"/>
                    </a:cubicBezTo>
                    <a:cubicBezTo>
                      <a:pt x="1773" y="1061"/>
                      <a:pt x="1975" y="1034"/>
                      <a:pt x="2174" y="978"/>
                    </a:cubicBezTo>
                    <a:cubicBezTo>
                      <a:pt x="2615" y="821"/>
                      <a:pt x="2804" y="632"/>
                      <a:pt x="3119" y="348"/>
                    </a:cubicBezTo>
                    <a:cubicBezTo>
                      <a:pt x="3008" y="125"/>
                      <a:pt x="2787" y="1"/>
                      <a:pt x="254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25"/>
              <p:cNvSpPr/>
              <p:nvPr/>
            </p:nvSpPr>
            <p:spPr>
              <a:xfrm>
                <a:off x="-51579675" y="3837675"/>
                <a:ext cx="190625" cy="66200"/>
              </a:xfrm>
              <a:custGeom>
                <a:rect b="b" l="l" r="r" t="t"/>
                <a:pathLst>
                  <a:path extrusionOk="0" h="2648" w="7625">
                    <a:moveTo>
                      <a:pt x="7625" y="1"/>
                    </a:moveTo>
                    <a:lnTo>
                      <a:pt x="7625" y="1"/>
                    </a:lnTo>
                    <a:cubicBezTo>
                      <a:pt x="7121" y="442"/>
                      <a:pt x="6491" y="662"/>
                      <a:pt x="5829" y="662"/>
                    </a:cubicBezTo>
                    <a:cubicBezTo>
                      <a:pt x="5577" y="662"/>
                      <a:pt x="5356" y="631"/>
                      <a:pt x="5104" y="568"/>
                    </a:cubicBezTo>
                    <a:cubicBezTo>
                      <a:pt x="4758" y="914"/>
                      <a:pt x="4285" y="1103"/>
                      <a:pt x="3813" y="1103"/>
                    </a:cubicBezTo>
                    <a:cubicBezTo>
                      <a:pt x="3340" y="1103"/>
                      <a:pt x="2868" y="914"/>
                      <a:pt x="2521" y="568"/>
                    </a:cubicBezTo>
                    <a:cubicBezTo>
                      <a:pt x="2269" y="631"/>
                      <a:pt x="2048" y="662"/>
                      <a:pt x="1796" y="662"/>
                    </a:cubicBezTo>
                    <a:cubicBezTo>
                      <a:pt x="1135" y="662"/>
                      <a:pt x="505" y="442"/>
                      <a:pt x="1" y="1"/>
                    </a:cubicBezTo>
                    <a:lnTo>
                      <a:pt x="1" y="1"/>
                    </a:lnTo>
                    <a:cubicBezTo>
                      <a:pt x="599" y="1576"/>
                      <a:pt x="2111" y="2647"/>
                      <a:pt x="3813" y="2647"/>
                    </a:cubicBezTo>
                    <a:cubicBezTo>
                      <a:pt x="5514" y="2647"/>
                      <a:pt x="7058" y="1576"/>
                      <a:pt x="762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25"/>
              <p:cNvSpPr/>
              <p:nvPr/>
            </p:nvSpPr>
            <p:spPr>
              <a:xfrm>
                <a:off x="-51473350" y="3809250"/>
                <a:ext cx="78000" cy="26500"/>
              </a:xfrm>
              <a:custGeom>
                <a:rect b="b" l="l" r="r" t="t"/>
                <a:pathLst>
                  <a:path extrusionOk="0" h="1060" w="3120">
                    <a:moveTo>
                      <a:pt x="600" y="1"/>
                    </a:moveTo>
                    <a:cubicBezTo>
                      <a:pt x="364" y="1"/>
                      <a:pt x="129" y="117"/>
                      <a:pt x="1" y="319"/>
                    </a:cubicBezTo>
                    <a:cubicBezTo>
                      <a:pt x="284" y="602"/>
                      <a:pt x="505" y="823"/>
                      <a:pt x="946" y="949"/>
                    </a:cubicBezTo>
                    <a:cubicBezTo>
                      <a:pt x="1155" y="1024"/>
                      <a:pt x="1369" y="1059"/>
                      <a:pt x="1580" y="1059"/>
                    </a:cubicBezTo>
                    <a:cubicBezTo>
                      <a:pt x="2163" y="1059"/>
                      <a:pt x="2727" y="790"/>
                      <a:pt x="3120" y="350"/>
                    </a:cubicBezTo>
                    <a:lnTo>
                      <a:pt x="3120" y="350"/>
                    </a:lnTo>
                    <a:lnTo>
                      <a:pt x="2521" y="539"/>
                    </a:lnTo>
                    <a:cubicBezTo>
                      <a:pt x="2369" y="587"/>
                      <a:pt x="2212" y="611"/>
                      <a:pt x="2056" y="611"/>
                    </a:cubicBezTo>
                    <a:cubicBezTo>
                      <a:pt x="1693" y="611"/>
                      <a:pt x="1336" y="479"/>
                      <a:pt x="1072" y="193"/>
                    </a:cubicBezTo>
                    <a:cubicBezTo>
                      <a:pt x="940" y="61"/>
                      <a:pt x="770" y="1"/>
                      <a:pt x="60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25"/>
              <p:cNvSpPr/>
              <p:nvPr/>
            </p:nvSpPr>
            <p:spPr>
              <a:xfrm>
                <a:off x="-51598575" y="3584850"/>
                <a:ext cx="226850" cy="111875"/>
              </a:xfrm>
              <a:custGeom>
                <a:rect b="b" l="l" r="r" t="t"/>
                <a:pathLst>
                  <a:path extrusionOk="0" h="4475" w="9074">
                    <a:moveTo>
                      <a:pt x="757" y="1"/>
                    </a:moveTo>
                    <a:cubicBezTo>
                      <a:pt x="379" y="1"/>
                      <a:pt x="1" y="347"/>
                      <a:pt x="1" y="725"/>
                    </a:cubicBezTo>
                    <a:cubicBezTo>
                      <a:pt x="1" y="1009"/>
                      <a:pt x="158" y="1261"/>
                      <a:pt x="379" y="1355"/>
                    </a:cubicBezTo>
                    <a:lnTo>
                      <a:pt x="379" y="4474"/>
                    </a:lnTo>
                    <a:lnTo>
                      <a:pt x="3561" y="4474"/>
                    </a:lnTo>
                    <a:lnTo>
                      <a:pt x="3120" y="4033"/>
                    </a:lnTo>
                    <a:cubicBezTo>
                      <a:pt x="2962" y="3876"/>
                      <a:pt x="2962" y="3655"/>
                      <a:pt x="3120" y="3529"/>
                    </a:cubicBezTo>
                    <a:lnTo>
                      <a:pt x="4191" y="2458"/>
                    </a:lnTo>
                    <a:cubicBezTo>
                      <a:pt x="4269" y="2379"/>
                      <a:pt x="4364" y="2340"/>
                      <a:pt x="4455" y="2340"/>
                    </a:cubicBezTo>
                    <a:cubicBezTo>
                      <a:pt x="4545" y="2340"/>
                      <a:pt x="4632" y="2379"/>
                      <a:pt x="4695" y="2458"/>
                    </a:cubicBezTo>
                    <a:lnTo>
                      <a:pt x="5766" y="3529"/>
                    </a:lnTo>
                    <a:cubicBezTo>
                      <a:pt x="5923" y="3687"/>
                      <a:pt x="5923" y="3939"/>
                      <a:pt x="5766" y="4033"/>
                    </a:cubicBezTo>
                    <a:lnTo>
                      <a:pt x="5325" y="4474"/>
                    </a:lnTo>
                    <a:lnTo>
                      <a:pt x="8507" y="4474"/>
                    </a:lnTo>
                    <a:lnTo>
                      <a:pt x="8507" y="1355"/>
                    </a:lnTo>
                    <a:cubicBezTo>
                      <a:pt x="8759" y="1261"/>
                      <a:pt x="8885" y="1009"/>
                      <a:pt x="8885" y="725"/>
                    </a:cubicBezTo>
                    <a:cubicBezTo>
                      <a:pt x="9074" y="347"/>
                      <a:pt x="8696" y="1"/>
                      <a:pt x="8318" y="1"/>
                    </a:cubicBezTo>
                    <a:cubicBezTo>
                      <a:pt x="7908" y="1"/>
                      <a:pt x="7562" y="347"/>
                      <a:pt x="7562" y="725"/>
                    </a:cubicBezTo>
                    <a:cubicBezTo>
                      <a:pt x="7562" y="883"/>
                      <a:pt x="7625" y="1009"/>
                      <a:pt x="7688" y="1135"/>
                    </a:cubicBezTo>
                    <a:lnTo>
                      <a:pt x="6428" y="2143"/>
                    </a:lnTo>
                    <a:lnTo>
                      <a:pt x="5167" y="1135"/>
                    </a:lnTo>
                    <a:cubicBezTo>
                      <a:pt x="5262" y="1009"/>
                      <a:pt x="5293" y="883"/>
                      <a:pt x="5293" y="725"/>
                    </a:cubicBezTo>
                    <a:cubicBezTo>
                      <a:pt x="5293" y="347"/>
                      <a:pt x="4947" y="1"/>
                      <a:pt x="4537" y="1"/>
                    </a:cubicBezTo>
                    <a:cubicBezTo>
                      <a:pt x="4159" y="1"/>
                      <a:pt x="3781" y="347"/>
                      <a:pt x="3781" y="725"/>
                    </a:cubicBezTo>
                    <a:cubicBezTo>
                      <a:pt x="3781" y="883"/>
                      <a:pt x="3844" y="1009"/>
                      <a:pt x="3907" y="1135"/>
                    </a:cubicBezTo>
                    <a:lnTo>
                      <a:pt x="2647" y="2143"/>
                    </a:lnTo>
                    <a:lnTo>
                      <a:pt x="1387" y="1135"/>
                    </a:lnTo>
                    <a:cubicBezTo>
                      <a:pt x="1481" y="1009"/>
                      <a:pt x="1513" y="883"/>
                      <a:pt x="1513" y="725"/>
                    </a:cubicBezTo>
                    <a:cubicBezTo>
                      <a:pt x="1513" y="347"/>
                      <a:pt x="1166" y="1"/>
                      <a:pt x="75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25"/>
              <p:cNvSpPr/>
              <p:nvPr/>
            </p:nvSpPr>
            <p:spPr>
              <a:xfrm>
                <a:off x="-51623775" y="3703775"/>
                <a:ext cx="18125" cy="63825"/>
              </a:xfrm>
              <a:custGeom>
                <a:rect b="b" l="l" r="r" t="t"/>
                <a:pathLst>
                  <a:path extrusionOk="0" h="2553" w="725">
                    <a:moveTo>
                      <a:pt x="725" y="1"/>
                    </a:moveTo>
                    <a:cubicBezTo>
                      <a:pt x="252" y="190"/>
                      <a:pt x="0" y="726"/>
                      <a:pt x="0" y="1261"/>
                    </a:cubicBezTo>
                    <a:cubicBezTo>
                      <a:pt x="0" y="1797"/>
                      <a:pt x="315" y="2301"/>
                      <a:pt x="725" y="2553"/>
                    </a:cubicBezTo>
                    <a:lnTo>
                      <a:pt x="7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25"/>
              <p:cNvSpPr/>
              <p:nvPr/>
            </p:nvSpPr>
            <p:spPr>
              <a:xfrm>
                <a:off x="-51363075" y="3703000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25"/>
              <p:cNvSpPr/>
              <p:nvPr/>
            </p:nvSpPr>
            <p:spPr>
              <a:xfrm>
                <a:off x="-51586750" y="3716375"/>
                <a:ext cx="207150" cy="89775"/>
              </a:xfrm>
              <a:custGeom>
                <a:rect b="b" l="l" r="r" t="t"/>
                <a:pathLst>
                  <a:path extrusionOk="0" h="3591" w="8286">
                    <a:moveTo>
                      <a:pt x="2615" y="757"/>
                    </a:moveTo>
                    <a:cubicBezTo>
                      <a:pt x="2804" y="757"/>
                      <a:pt x="2962" y="915"/>
                      <a:pt x="2962" y="1104"/>
                    </a:cubicBezTo>
                    <a:cubicBezTo>
                      <a:pt x="2962" y="1293"/>
                      <a:pt x="2804" y="1450"/>
                      <a:pt x="2615" y="1450"/>
                    </a:cubicBezTo>
                    <a:cubicBezTo>
                      <a:pt x="2394" y="1450"/>
                      <a:pt x="2237" y="1293"/>
                      <a:pt x="2237" y="1104"/>
                    </a:cubicBezTo>
                    <a:cubicBezTo>
                      <a:pt x="2237" y="915"/>
                      <a:pt x="2394" y="757"/>
                      <a:pt x="2615" y="757"/>
                    </a:cubicBezTo>
                    <a:close/>
                    <a:moveTo>
                      <a:pt x="5608" y="757"/>
                    </a:moveTo>
                    <a:cubicBezTo>
                      <a:pt x="5797" y="757"/>
                      <a:pt x="5955" y="915"/>
                      <a:pt x="5955" y="1104"/>
                    </a:cubicBezTo>
                    <a:cubicBezTo>
                      <a:pt x="5955" y="1293"/>
                      <a:pt x="5797" y="1450"/>
                      <a:pt x="5608" y="1450"/>
                    </a:cubicBezTo>
                    <a:cubicBezTo>
                      <a:pt x="5387" y="1450"/>
                      <a:pt x="5230" y="1293"/>
                      <a:pt x="5230" y="1104"/>
                    </a:cubicBezTo>
                    <a:cubicBezTo>
                      <a:pt x="5198" y="915"/>
                      <a:pt x="5387" y="757"/>
                      <a:pt x="5608" y="757"/>
                    </a:cubicBezTo>
                    <a:close/>
                    <a:moveTo>
                      <a:pt x="95" y="1"/>
                    </a:moveTo>
                    <a:lnTo>
                      <a:pt x="95" y="3088"/>
                    </a:lnTo>
                    <a:lnTo>
                      <a:pt x="0" y="3088"/>
                    </a:lnTo>
                    <a:lnTo>
                      <a:pt x="1386" y="3561"/>
                    </a:lnTo>
                    <a:cubicBezTo>
                      <a:pt x="1451" y="3577"/>
                      <a:pt x="1517" y="3585"/>
                      <a:pt x="1581" y="3585"/>
                    </a:cubicBezTo>
                    <a:cubicBezTo>
                      <a:pt x="1764" y="3585"/>
                      <a:pt x="1939" y="3520"/>
                      <a:pt x="2079" y="3404"/>
                    </a:cubicBezTo>
                    <a:cubicBezTo>
                      <a:pt x="2371" y="3112"/>
                      <a:pt x="2737" y="2970"/>
                      <a:pt x="3098" y="2970"/>
                    </a:cubicBezTo>
                    <a:cubicBezTo>
                      <a:pt x="3478" y="2970"/>
                      <a:pt x="3852" y="3128"/>
                      <a:pt x="4127" y="3435"/>
                    </a:cubicBezTo>
                    <a:cubicBezTo>
                      <a:pt x="4415" y="3132"/>
                      <a:pt x="4791" y="2982"/>
                      <a:pt x="5166" y="2982"/>
                    </a:cubicBezTo>
                    <a:cubicBezTo>
                      <a:pt x="5531" y="2982"/>
                      <a:pt x="5895" y="3124"/>
                      <a:pt x="6175" y="3404"/>
                    </a:cubicBezTo>
                    <a:cubicBezTo>
                      <a:pt x="6329" y="3535"/>
                      <a:pt x="6483" y="3591"/>
                      <a:pt x="6658" y="3591"/>
                    </a:cubicBezTo>
                    <a:cubicBezTo>
                      <a:pt x="6734" y="3591"/>
                      <a:pt x="6814" y="3580"/>
                      <a:pt x="6900" y="3561"/>
                    </a:cubicBezTo>
                    <a:lnTo>
                      <a:pt x="8286" y="3088"/>
                    </a:lnTo>
                    <a:lnTo>
                      <a:pt x="828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25"/>
              <p:cNvSpPr/>
              <p:nvPr/>
            </p:nvSpPr>
            <p:spPr>
              <a:xfrm>
                <a:off x="-51497750" y="3666775"/>
                <a:ext cx="26000" cy="26800"/>
              </a:xfrm>
              <a:custGeom>
                <a:rect b="b" l="l" r="r" t="t"/>
                <a:pathLst>
                  <a:path extrusionOk="0" h="1072" w="1040">
                    <a:moveTo>
                      <a:pt x="536" y="0"/>
                    </a:moveTo>
                    <a:lnTo>
                      <a:pt x="0" y="536"/>
                    </a:lnTo>
                    <a:lnTo>
                      <a:pt x="536" y="1071"/>
                    </a:lnTo>
                    <a:lnTo>
                      <a:pt x="1040" y="536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0" name="Google Shape;800;p25"/>
            <p:cNvGrpSpPr/>
            <p:nvPr/>
          </p:nvGrpSpPr>
          <p:grpSpPr>
            <a:xfrm>
              <a:off x="3518475" y="1158382"/>
              <a:ext cx="295536" cy="337178"/>
              <a:chOff x="-51623775" y="3584850"/>
              <a:chExt cx="279625" cy="319025"/>
            </a:xfrm>
          </p:grpSpPr>
          <p:sp>
            <p:nvSpPr>
              <p:cNvPr id="801" name="Google Shape;801;p25"/>
              <p:cNvSpPr/>
              <p:nvPr/>
            </p:nvSpPr>
            <p:spPr>
              <a:xfrm>
                <a:off x="-51497750" y="3832175"/>
                <a:ext cx="26000" cy="13200"/>
              </a:xfrm>
              <a:custGeom>
                <a:rect b="b" l="l" r="r" t="t"/>
                <a:pathLst>
                  <a:path extrusionOk="0" h="528" w="1040">
                    <a:moveTo>
                      <a:pt x="504" y="0"/>
                    </a:moveTo>
                    <a:cubicBezTo>
                      <a:pt x="378" y="189"/>
                      <a:pt x="252" y="252"/>
                      <a:pt x="0" y="410"/>
                    </a:cubicBezTo>
                    <a:cubicBezTo>
                      <a:pt x="158" y="489"/>
                      <a:pt x="339" y="528"/>
                      <a:pt x="520" y="528"/>
                    </a:cubicBezTo>
                    <a:cubicBezTo>
                      <a:pt x="701" y="528"/>
                      <a:pt x="882" y="489"/>
                      <a:pt x="1040" y="410"/>
                    </a:cubicBezTo>
                    <a:cubicBezTo>
                      <a:pt x="788" y="252"/>
                      <a:pt x="693" y="158"/>
                      <a:pt x="50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25"/>
              <p:cNvSpPr/>
              <p:nvPr/>
            </p:nvSpPr>
            <p:spPr>
              <a:xfrm>
                <a:off x="-51574150" y="3809300"/>
                <a:ext cx="78000" cy="26550"/>
              </a:xfrm>
              <a:custGeom>
                <a:rect b="b" l="l" r="r" t="t"/>
                <a:pathLst>
                  <a:path extrusionOk="0" h="1062" w="3120">
                    <a:moveTo>
                      <a:pt x="2547" y="1"/>
                    </a:moveTo>
                    <a:cubicBezTo>
                      <a:pt x="2380" y="1"/>
                      <a:pt x="2203" y="61"/>
                      <a:pt x="2048" y="191"/>
                    </a:cubicBezTo>
                    <a:cubicBezTo>
                      <a:pt x="1784" y="477"/>
                      <a:pt x="1443" y="609"/>
                      <a:pt x="1078" y="609"/>
                    </a:cubicBezTo>
                    <a:cubicBezTo>
                      <a:pt x="921" y="609"/>
                      <a:pt x="760" y="585"/>
                      <a:pt x="599" y="537"/>
                    </a:cubicBezTo>
                    <a:lnTo>
                      <a:pt x="0" y="348"/>
                    </a:lnTo>
                    <a:lnTo>
                      <a:pt x="0" y="348"/>
                    </a:lnTo>
                    <a:cubicBezTo>
                      <a:pt x="401" y="819"/>
                      <a:pt x="977" y="1061"/>
                      <a:pt x="1572" y="1061"/>
                    </a:cubicBezTo>
                    <a:cubicBezTo>
                      <a:pt x="1773" y="1061"/>
                      <a:pt x="1975" y="1034"/>
                      <a:pt x="2174" y="978"/>
                    </a:cubicBezTo>
                    <a:cubicBezTo>
                      <a:pt x="2615" y="821"/>
                      <a:pt x="2804" y="632"/>
                      <a:pt x="3119" y="348"/>
                    </a:cubicBezTo>
                    <a:cubicBezTo>
                      <a:pt x="3008" y="125"/>
                      <a:pt x="2787" y="1"/>
                      <a:pt x="254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25"/>
              <p:cNvSpPr/>
              <p:nvPr/>
            </p:nvSpPr>
            <p:spPr>
              <a:xfrm>
                <a:off x="-51579675" y="3837675"/>
                <a:ext cx="190625" cy="66200"/>
              </a:xfrm>
              <a:custGeom>
                <a:rect b="b" l="l" r="r" t="t"/>
                <a:pathLst>
                  <a:path extrusionOk="0" h="2648" w="7625">
                    <a:moveTo>
                      <a:pt x="7625" y="1"/>
                    </a:moveTo>
                    <a:lnTo>
                      <a:pt x="7625" y="1"/>
                    </a:lnTo>
                    <a:cubicBezTo>
                      <a:pt x="7121" y="442"/>
                      <a:pt x="6491" y="662"/>
                      <a:pt x="5829" y="662"/>
                    </a:cubicBezTo>
                    <a:cubicBezTo>
                      <a:pt x="5577" y="662"/>
                      <a:pt x="5356" y="631"/>
                      <a:pt x="5104" y="568"/>
                    </a:cubicBezTo>
                    <a:cubicBezTo>
                      <a:pt x="4758" y="914"/>
                      <a:pt x="4285" y="1103"/>
                      <a:pt x="3813" y="1103"/>
                    </a:cubicBezTo>
                    <a:cubicBezTo>
                      <a:pt x="3340" y="1103"/>
                      <a:pt x="2868" y="914"/>
                      <a:pt x="2521" y="568"/>
                    </a:cubicBezTo>
                    <a:cubicBezTo>
                      <a:pt x="2269" y="631"/>
                      <a:pt x="2048" y="662"/>
                      <a:pt x="1796" y="662"/>
                    </a:cubicBezTo>
                    <a:cubicBezTo>
                      <a:pt x="1135" y="662"/>
                      <a:pt x="505" y="442"/>
                      <a:pt x="1" y="1"/>
                    </a:cubicBezTo>
                    <a:lnTo>
                      <a:pt x="1" y="1"/>
                    </a:lnTo>
                    <a:cubicBezTo>
                      <a:pt x="599" y="1576"/>
                      <a:pt x="2111" y="2647"/>
                      <a:pt x="3813" y="2647"/>
                    </a:cubicBezTo>
                    <a:cubicBezTo>
                      <a:pt x="5514" y="2647"/>
                      <a:pt x="7058" y="1576"/>
                      <a:pt x="762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25"/>
              <p:cNvSpPr/>
              <p:nvPr/>
            </p:nvSpPr>
            <p:spPr>
              <a:xfrm>
                <a:off x="-51473350" y="3809250"/>
                <a:ext cx="78000" cy="26500"/>
              </a:xfrm>
              <a:custGeom>
                <a:rect b="b" l="l" r="r" t="t"/>
                <a:pathLst>
                  <a:path extrusionOk="0" h="1060" w="3120">
                    <a:moveTo>
                      <a:pt x="600" y="1"/>
                    </a:moveTo>
                    <a:cubicBezTo>
                      <a:pt x="364" y="1"/>
                      <a:pt x="129" y="117"/>
                      <a:pt x="1" y="319"/>
                    </a:cubicBezTo>
                    <a:cubicBezTo>
                      <a:pt x="284" y="602"/>
                      <a:pt x="505" y="823"/>
                      <a:pt x="946" y="949"/>
                    </a:cubicBezTo>
                    <a:cubicBezTo>
                      <a:pt x="1155" y="1024"/>
                      <a:pt x="1369" y="1059"/>
                      <a:pt x="1580" y="1059"/>
                    </a:cubicBezTo>
                    <a:cubicBezTo>
                      <a:pt x="2163" y="1059"/>
                      <a:pt x="2727" y="790"/>
                      <a:pt x="3120" y="350"/>
                    </a:cubicBezTo>
                    <a:lnTo>
                      <a:pt x="3120" y="350"/>
                    </a:lnTo>
                    <a:lnTo>
                      <a:pt x="2521" y="539"/>
                    </a:lnTo>
                    <a:cubicBezTo>
                      <a:pt x="2369" y="587"/>
                      <a:pt x="2212" y="611"/>
                      <a:pt x="2056" y="611"/>
                    </a:cubicBezTo>
                    <a:cubicBezTo>
                      <a:pt x="1693" y="611"/>
                      <a:pt x="1336" y="479"/>
                      <a:pt x="1072" y="193"/>
                    </a:cubicBezTo>
                    <a:cubicBezTo>
                      <a:pt x="940" y="61"/>
                      <a:pt x="770" y="1"/>
                      <a:pt x="60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25"/>
              <p:cNvSpPr/>
              <p:nvPr/>
            </p:nvSpPr>
            <p:spPr>
              <a:xfrm>
                <a:off x="-51598575" y="3584850"/>
                <a:ext cx="226850" cy="111875"/>
              </a:xfrm>
              <a:custGeom>
                <a:rect b="b" l="l" r="r" t="t"/>
                <a:pathLst>
                  <a:path extrusionOk="0" h="4475" w="9074">
                    <a:moveTo>
                      <a:pt x="757" y="1"/>
                    </a:moveTo>
                    <a:cubicBezTo>
                      <a:pt x="379" y="1"/>
                      <a:pt x="1" y="347"/>
                      <a:pt x="1" y="725"/>
                    </a:cubicBezTo>
                    <a:cubicBezTo>
                      <a:pt x="1" y="1009"/>
                      <a:pt x="158" y="1261"/>
                      <a:pt x="379" y="1355"/>
                    </a:cubicBezTo>
                    <a:lnTo>
                      <a:pt x="379" y="4474"/>
                    </a:lnTo>
                    <a:lnTo>
                      <a:pt x="3561" y="4474"/>
                    </a:lnTo>
                    <a:lnTo>
                      <a:pt x="3120" y="4033"/>
                    </a:lnTo>
                    <a:cubicBezTo>
                      <a:pt x="2962" y="3876"/>
                      <a:pt x="2962" y="3655"/>
                      <a:pt x="3120" y="3529"/>
                    </a:cubicBezTo>
                    <a:lnTo>
                      <a:pt x="4191" y="2458"/>
                    </a:lnTo>
                    <a:cubicBezTo>
                      <a:pt x="4269" y="2379"/>
                      <a:pt x="4364" y="2340"/>
                      <a:pt x="4455" y="2340"/>
                    </a:cubicBezTo>
                    <a:cubicBezTo>
                      <a:pt x="4545" y="2340"/>
                      <a:pt x="4632" y="2379"/>
                      <a:pt x="4695" y="2458"/>
                    </a:cubicBezTo>
                    <a:lnTo>
                      <a:pt x="5766" y="3529"/>
                    </a:lnTo>
                    <a:cubicBezTo>
                      <a:pt x="5923" y="3687"/>
                      <a:pt x="5923" y="3939"/>
                      <a:pt x="5766" y="4033"/>
                    </a:cubicBezTo>
                    <a:lnTo>
                      <a:pt x="5325" y="4474"/>
                    </a:lnTo>
                    <a:lnTo>
                      <a:pt x="8507" y="4474"/>
                    </a:lnTo>
                    <a:lnTo>
                      <a:pt x="8507" y="1355"/>
                    </a:lnTo>
                    <a:cubicBezTo>
                      <a:pt x="8759" y="1261"/>
                      <a:pt x="8885" y="1009"/>
                      <a:pt x="8885" y="725"/>
                    </a:cubicBezTo>
                    <a:cubicBezTo>
                      <a:pt x="9074" y="347"/>
                      <a:pt x="8696" y="1"/>
                      <a:pt x="8318" y="1"/>
                    </a:cubicBezTo>
                    <a:cubicBezTo>
                      <a:pt x="7908" y="1"/>
                      <a:pt x="7562" y="347"/>
                      <a:pt x="7562" y="725"/>
                    </a:cubicBezTo>
                    <a:cubicBezTo>
                      <a:pt x="7562" y="883"/>
                      <a:pt x="7625" y="1009"/>
                      <a:pt x="7688" y="1135"/>
                    </a:cubicBezTo>
                    <a:lnTo>
                      <a:pt x="6428" y="2143"/>
                    </a:lnTo>
                    <a:lnTo>
                      <a:pt x="5167" y="1135"/>
                    </a:lnTo>
                    <a:cubicBezTo>
                      <a:pt x="5262" y="1009"/>
                      <a:pt x="5293" y="883"/>
                      <a:pt x="5293" y="725"/>
                    </a:cubicBezTo>
                    <a:cubicBezTo>
                      <a:pt x="5293" y="347"/>
                      <a:pt x="4947" y="1"/>
                      <a:pt x="4537" y="1"/>
                    </a:cubicBezTo>
                    <a:cubicBezTo>
                      <a:pt x="4159" y="1"/>
                      <a:pt x="3781" y="347"/>
                      <a:pt x="3781" y="725"/>
                    </a:cubicBezTo>
                    <a:cubicBezTo>
                      <a:pt x="3781" y="883"/>
                      <a:pt x="3844" y="1009"/>
                      <a:pt x="3907" y="1135"/>
                    </a:cubicBezTo>
                    <a:lnTo>
                      <a:pt x="2647" y="2143"/>
                    </a:lnTo>
                    <a:lnTo>
                      <a:pt x="1387" y="1135"/>
                    </a:lnTo>
                    <a:cubicBezTo>
                      <a:pt x="1481" y="1009"/>
                      <a:pt x="1513" y="883"/>
                      <a:pt x="1513" y="725"/>
                    </a:cubicBezTo>
                    <a:cubicBezTo>
                      <a:pt x="1513" y="347"/>
                      <a:pt x="1166" y="1"/>
                      <a:pt x="75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25"/>
              <p:cNvSpPr/>
              <p:nvPr/>
            </p:nvSpPr>
            <p:spPr>
              <a:xfrm>
                <a:off x="-51623775" y="3703775"/>
                <a:ext cx="18125" cy="63825"/>
              </a:xfrm>
              <a:custGeom>
                <a:rect b="b" l="l" r="r" t="t"/>
                <a:pathLst>
                  <a:path extrusionOk="0" h="2553" w="725">
                    <a:moveTo>
                      <a:pt x="725" y="1"/>
                    </a:moveTo>
                    <a:cubicBezTo>
                      <a:pt x="252" y="190"/>
                      <a:pt x="0" y="726"/>
                      <a:pt x="0" y="1261"/>
                    </a:cubicBezTo>
                    <a:cubicBezTo>
                      <a:pt x="0" y="1797"/>
                      <a:pt x="315" y="2301"/>
                      <a:pt x="725" y="2553"/>
                    </a:cubicBezTo>
                    <a:lnTo>
                      <a:pt x="7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25"/>
              <p:cNvSpPr/>
              <p:nvPr/>
            </p:nvSpPr>
            <p:spPr>
              <a:xfrm>
                <a:off x="-51363075" y="3703000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25"/>
              <p:cNvSpPr/>
              <p:nvPr/>
            </p:nvSpPr>
            <p:spPr>
              <a:xfrm>
                <a:off x="-51586750" y="3716375"/>
                <a:ext cx="207150" cy="89775"/>
              </a:xfrm>
              <a:custGeom>
                <a:rect b="b" l="l" r="r" t="t"/>
                <a:pathLst>
                  <a:path extrusionOk="0" h="3591" w="8286">
                    <a:moveTo>
                      <a:pt x="2615" y="757"/>
                    </a:moveTo>
                    <a:cubicBezTo>
                      <a:pt x="2804" y="757"/>
                      <a:pt x="2962" y="915"/>
                      <a:pt x="2962" y="1104"/>
                    </a:cubicBezTo>
                    <a:cubicBezTo>
                      <a:pt x="2962" y="1293"/>
                      <a:pt x="2804" y="1450"/>
                      <a:pt x="2615" y="1450"/>
                    </a:cubicBezTo>
                    <a:cubicBezTo>
                      <a:pt x="2394" y="1450"/>
                      <a:pt x="2237" y="1293"/>
                      <a:pt x="2237" y="1104"/>
                    </a:cubicBezTo>
                    <a:cubicBezTo>
                      <a:pt x="2237" y="915"/>
                      <a:pt x="2394" y="757"/>
                      <a:pt x="2615" y="757"/>
                    </a:cubicBezTo>
                    <a:close/>
                    <a:moveTo>
                      <a:pt x="5608" y="757"/>
                    </a:moveTo>
                    <a:cubicBezTo>
                      <a:pt x="5797" y="757"/>
                      <a:pt x="5955" y="915"/>
                      <a:pt x="5955" y="1104"/>
                    </a:cubicBezTo>
                    <a:cubicBezTo>
                      <a:pt x="5955" y="1293"/>
                      <a:pt x="5797" y="1450"/>
                      <a:pt x="5608" y="1450"/>
                    </a:cubicBezTo>
                    <a:cubicBezTo>
                      <a:pt x="5387" y="1450"/>
                      <a:pt x="5230" y="1293"/>
                      <a:pt x="5230" y="1104"/>
                    </a:cubicBezTo>
                    <a:cubicBezTo>
                      <a:pt x="5198" y="915"/>
                      <a:pt x="5387" y="757"/>
                      <a:pt x="5608" y="757"/>
                    </a:cubicBezTo>
                    <a:close/>
                    <a:moveTo>
                      <a:pt x="95" y="1"/>
                    </a:moveTo>
                    <a:lnTo>
                      <a:pt x="95" y="3088"/>
                    </a:lnTo>
                    <a:lnTo>
                      <a:pt x="0" y="3088"/>
                    </a:lnTo>
                    <a:lnTo>
                      <a:pt x="1386" y="3561"/>
                    </a:lnTo>
                    <a:cubicBezTo>
                      <a:pt x="1451" y="3577"/>
                      <a:pt x="1517" y="3585"/>
                      <a:pt x="1581" y="3585"/>
                    </a:cubicBezTo>
                    <a:cubicBezTo>
                      <a:pt x="1764" y="3585"/>
                      <a:pt x="1939" y="3520"/>
                      <a:pt x="2079" y="3404"/>
                    </a:cubicBezTo>
                    <a:cubicBezTo>
                      <a:pt x="2371" y="3112"/>
                      <a:pt x="2737" y="2970"/>
                      <a:pt x="3098" y="2970"/>
                    </a:cubicBezTo>
                    <a:cubicBezTo>
                      <a:pt x="3478" y="2970"/>
                      <a:pt x="3852" y="3128"/>
                      <a:pt x="4127" y="3435"/>
                    </a:cubicBezTo>
                    <a:cubicBezTo>
                      <a:pt x="4415" y="3132"/>
                      <a:pt x="4791" y="2982"/>
                      <a:pt x="5166" y="2982"/>
                    </a:cubicBezTo>
                    <a:cubicBezTo>
                      <a:pt x="5531" y="2982"/>
                      <a:pt x="5895" y="3124"/>
                      <a:pt x="6175" y="3404"/>
                    </a:cubicBezTo>
                    <a:cubicBezTo>
                      <a:pt x="6329" y="3535"/>
                      <a:pt x="6483" y="3591"/>
                      <a:pt x="6658" y="3591"/>
                    </a:cubicBezTo>
                    <a:cubicBezTo>
                      <a:pt x="6734" y="3591"/>
                      <a:pt x="6814" y="3580"/>
                      <a:pt x="6900" y="3561"/>
                    </a:cubicBezTo>
                    <a:lnTo>
                      <a:pt x="8286" y="3088"/>
                    </a:lnTo>
                    <a:lnTo>
                      <a:pt x="828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25"/>
              <p:cNvSpPr/>
              <p:nvPr/>
            </p:nvSpPr>
            <p:spPr>
              <a:xfrm>
                <a:off x="-51497750" y="3666775"/>
                <a:ext cx="26000" cy="26800"/>
              </a:xfrm>
              <a:custGeom>
                <a:rect b="b" l="l" r="r" t="t"/>
                <a:pathLst>
                  <a:path extrusionOk="0" h="1072" w="1040">
                    <a:moveTo>
                      <a:pt x="536" y="0"/>
                    </a:moveTo>
                    <a:lnTo>
                      <a:pt x="0" y="536"/>
                    </a:lnTo>
                    <a:lnTo>
                      <a:pt x="536" y="1071"/>
                    </a:lnTo>
                    <a:lnTo>
                      <a:pt x="1040" y="536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10" name="Google Shape;810;p25"/>
          <p:cNvSpPr txBox="1"/>
          <p:nvPr/>
        </p:nvSpPr>
        <p:spPr>
          <a:xfrm>
            <a:off x="4791993" y="1760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Team lead</a:t>
            </a:r>
            <a:r>
              <a:rPr b="1" lang="es">
                <a:solidFill>
                  <a:srgbClr val="FFFFFF"/>
                </a:solidFill>
                <a:latin typeface="Zilla Slab"/>
                <a:ea typeface="Zilla Slab"/>
                <a:cs typeface="Zilla Slab"/>
                <a:sym typeface="Zilla Slab"/>
              </a:rPr>
              <a:t>s</a:t>
            </a:r>
            <a:endParaRPr b="1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811" name="Google Shape;811;p25"/>
          <p:cNvSpPr txBox="1"/>
          <p:nvPr/>
        </p:nvSpPr>
        <p:spPr>
          <a:xfrm>
            <a:off x="4791993" y="1158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Management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cxnSp>
        <p:nvCxnSpPr>
          <p:cNvPr id="812" name="Google Shape;812;p25"/>
          <p:cNvCxnSpPr/>
          <p:nvPr/>
        </p:nvCxnSpPr>
        <p:spPr>
          <a:xfrm rot="10800000">
            <a:off x="1177825" y="2270925"/>
            <a:ext cx="6211200" cy="0"/>
          </a:xfrm>
          <a:prstGeom prst="straightConnector1">
            <a:avLst/>
          </a:prstGeom>
          <a:noFill/>
          <a:ln cap="flat" cmpd="sng" w="9525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13" name="Google Shape;813;p25"/>
          <p:cNvGrpSpPr/>
          <p:nvPr/>
        </p:nvGrpSpPr>
        <p:grpSpPr>
          <a:xfrm>
            <a:off x="2783899" y="1802179"/>
            <a:ext cx="297200" cy="337098"/>
            <a:chOff x="-54007925" y="3975575"/>
            <a:chExt cx="281200" cy="318950"/>
          </a:xfrm>
        </p:grpSpPr>
        <p:sp>
          <p:nvSpPr>
            <p:cNvPr id="814" name="Google Shape;814;p25"/>
            <p:cNvSpPr/>
            <p:nvPr/>
          </p:nvSpPr>
          <p:spPr>
            <a:xfrm>
              <a:off x="-53988225" y="3975575"/>
              <a:ext cx="244175" cy="142825"/>
            </a:xfrm>
            <a:custGeom>
              <a:rect b="b" l="l" r="r" t="t"/>
              <a:pathLst>
                <a:path extrusionOk="0" h="5713" w="9767">
                  <a:moveTo>
                    <a:pt x="5161" y="1329"/>
                  </a:moveTo>
                  <a:cubicBezTo>
                    <a:pt x="5247" y="1329"/>
                    <a:pt x="5333" y="1337"/>
                    <a:pt x="5419" y="1353"/>
                  </a:cubicBezTo>
                  <a:cubicBezTo>
                    <a:pt x="5577" y="1384"/>
                    <a:pt x="5671" y="1416"/>
                    <a:pt x="5797" y="1479"/>
                  </a:cubicBezTo>
                  <a:cubicBezTo>
                    <a:pt x="6617" y="1857"/>
                    <a:pt x="7026" y="2960"/>
                    <a:pt x="6837" y="4220"/>
                  </a:cubicBezTo>
                  <a:cubicBezTo>
                    <a:pt x="6774" y="4409"/>
                    <a:pt x="6617" y="4535"/>
                    <a:pt x="6459" y="4535"/>
                  </a:cubicBezTo>
                  <a:lnTo>
                    <a:pt x="6396" y="4535"/>
                  </a:lnTo>
                  <a:cubicBezTo>
                    <a:pt x="6207" y="4503"/>
                    <a:pt x="6049" y="4283"/>
                    <a:pt x="6081" y="4094"/>
                  </a:cubicBezTo>
                  <a:cubicBezTo>
                    <a:pt x="6239" y="3117"/>
                    <a:pt x="5892" y="2172"/>
                    <a:pt x="5293" y="2046"/>
                  </a:cubicBezTo>
                  <a:cubicBezTo>
                    <a:pt x="5250" y="2037"/>
                    <a:pt x="5205" y="2032"/>
                    <a:pt x="5161" y="2032"/>
                  </a:cubicBezTo>
                  <a:cubicBezTo>
                    <a:pt x="4601" y="2032"/>
                    <a:pt x="4022" y="2752"/>
                    <a:pt x="3876" y="3716"/>
                  </a:cubicBezTo>
                  <a:cubicBezTo>
                    <a:pt x="3847" y="3888"/>
                    <a:pt x="3660" y="4035"/>
                    <a:pt x="3484" y="4035"/>
                  </a:cubicBezTo>
                  <a:cubicBezTo>
                    <a:pt x="3468" y="4035"/>
                    <a:pt x="3451" y="4033"/>
                    <a:pt x="3435" y="4031"/>
                  </a:cubicBezTo>
                  <a:cubicBezTo>
                    <a:pt x="3246" y="3968"/>
                    <a:pt x="3088" y="3779"/>
                    <a:pt x="3120" y="3590"/>
                  </a:cubicBezTo>
                  <a:cubicBezTo>
                    <a:pt x="3351" y="2261"/>
                    <a:pt x="4217" y="1329"/>
                    <a:pt x="5161" y="1329"/>
                  </a:cubicBezTo>
                  <a:close/>
                  <a:moveTo>
                    <a:pt x="6821" y="1"/>
                  </a:moveTo>
                  <a:cubicBezTo>
                    <a:pt x="6045" y="1"/>
                    <a:pt x="5381" y="480"/>
                    <a:pt x="5104" y="1227"/>
                  </a:cubicBezTo>
                  <a:lnTo>
                    <a:pt x="3939" y="1038"/>
                  </a:lnTo>
                  <a:cubicBezTo>
                    <a:pt x="3734" y="998"/>
                    <a:pt x="3530" y="979"/>
                    <a:pt x="3328" y="979"/>
                  </a:cubicBezTo>
                  <a:cubicBezTo>
                    <a:pt x="1759" y="979"/>
                    <a:pt x="343" y="2128"/>
                    <a:pt x="64" y="3747"/>
                  </a:cubicBezTo>
                  <a:cubicBezTo>
                    <a:pt x="1" y="3936"/>
                    <a:pt x="158" y="4125"/>
                    <a:pt x="379" y="4188"/>
                  </a:cubicBezTo>
                  <a:lnTo>
                    <a:pt x="9200" y="5700"/>
                  </a:lnTo>
                  <a:cubicBezTo>
                    <a:pt x="9225" y="5709"/>
                    <a:pt x="9251" y="5713"/>
                    <a:pt x="9276" y="5713"/>
                  </a:cubicBezTo>
                  <a:cubicBezTo>
                    <a:pt x="9437" y="5713"/>
                    <a:pt x="9582" y="5549"/>
                    <a:pt x="9610" y="5385"/>
                  </a:cubicBezTo>
                  <a:cubicBezTo>
                    <a:pt x="9767" y="4535"/>
                    <a:pt x="9578" y="3621"/>
                    <a:pt x="9074" y="2865"/>
                  </a:cubicBezTo>
                  <a:cubicBezTo>
                    <a:pt x="8570" y="2203"/>
                    <a:pt x="7782" y="1731"/>
                    <a:pt x="6900" y="1573"/>
                  </a:cubicBezTo>
                  <a:lnTo>
                    <a:pt x="5892" y="1384"/>
                  </a:lnTo>
                  <a:cubicBezTo>
                    <a:pt x="6090" y="1017"/>
                    <a:pt x="6465" y="776"/>
                    <a:pt x="6882" y="776"/>
                  </a:cubicBezTo>
                  <a:cubicBezTo>
                    <a:pt x="6929" y="776"/>
                    <a:pt x="6978" y="779"/>
                    <a:pt x="7026" y="786"/>
                  </a:cubicBezTo>
                  <a:cubicBezTo>
                    <a:pt x="7042" y="788"/>
                    <a:pt x="7059" y="790"/>
                    <a:pt x="7075" y="790"/>
                  </a:cubicBezTo>
                  <a:cubicBezTo>
                    <a:pt x="7247" y="790"/>
                    <a:pt x="7410" y="643"/>
                    <a:pt x="7467" y="471"/>
                  </a:cubicBezTo>
                  <a:cubicBezTo>
                    <a:pt x="7499" y="282"/>
                    <a:pt x="7341" y="93"/>
                    <a:pt x="7152" y="30"/>
                  </a:cubicBezTo>
                  <a:cubicBezTo>
                    <a:pt x="7040" y="10"/>
                    <a:pt x="6930" y="1"/>
                    <a:pt x="6821" y="1"/>
                  </a:cubicBezTo>
                  <a:close/>
                </a:path>
              </a:pathLst>
            </a:custGeom>
            <a:solidFill>
              <a:srgbClr val="9F42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-53970100" y="4100750"/>
              <a:ext cx="204800" cy="193775"/>
            </a:xfrm>
            <a:custGeom>
              <a:rect b="b" l="l" r="r" t="t"/>
              <a:pathLst>
                <a:path extrusionOk="0" h="7751" w="8192">
                  <a:moveTo>
                    <a:pt x="2584" y="1796"/>
                  </a:moveTo>
                  <a:cubicBezTo>
                    <a:pt x="2804" y="1796"/>
                    <a:pt x="2962" y="1954"/>
                    <a:pt x="2962" y="2143"/>
                  </a:cubicBezTo>
                  <a:cubicBezTo>
                    <a:pt x="2962" y="2363"/>
                    <a:pt x="2804" y="2521"/>
                    <a:pt x="2584" y="2521"/>
                  </a:cubicBezTo>
                  <a:cubicBezTo>
                    <a:pt x="2395" y="2521"/>
                    <a:pt x="2237" y="2363"/>
                    <a:pt x="2237" y="2143"/>
                  </a:cubicBezTo>
                  <a:cubicBezTo>
                    <a:pt x="2237" y="1954"/>
                    <a:pt x="2395" y="1796"/>
                    <a:pt x="2584" y="1796"/>
                  </a:cubicBezTo>
                  <a:close/>
                  <a:moveTo>
                    <a:pt x="5577" y="1796"/>
                  </a:moveTo>
                  <a:cubicBezTo>
                    <a:pt x="5797" y="1796"/>
                    <a:pt x="5955" y="1954"/>
                    <a:pt x="5955" y="2143"/>
                  </a:cubicBezTo>
                  <a:cubicBezTo>
                    <a:pt x="5955" y="2363"/>
                    <a:pt x="5797" y="2521"/>
                    <a:pt x="5577" y="2521"/>
                  </a:cubicBezTo>
                  <a:cubicBezTo>
                    <a:pt x="5388" y="2521"/>
                    <a:pt x="5230" y="2363"/>
                    <a:pt x="5230" y="2143"/>
                  </a:cubicBezTo>
                  <a:cubicBezTo>
                    <a:pt x="5230" y="1954"/>
                    <a:pt x="5388" y="1796"/>
                    <a:pt x="5577" y="1796"/>
                  </a:cubicBezTo>
                  <a:close/>
                  <a:moveTo>
                    <a:pt x="5147" y="4324"/>
                  </a:moveTo>
                  <a:cubicBezTo>
                    <a:pt x="5238" y="4324"/>
                    <a:pt x="5324" y="4364"/>
                    <a:pt x="5388" y="4443"/>
                  </a:cubicBezTo>
                  <a:cubicBezTo>
                    <a:pt x="5545" y="4600"/>
                    <a:pt x="5545" y="4852"/>
                    <a:pt x="5388" y="4947"/>
                  </a:cubicBezTo>
                  <a:cubicBezTo>
                    <a:pt x="5041" y="5325"/>
                    <a:pt x="4568" y="5514"/>
                    <a:pt x="4096" y="5514"/>
                  </a:cubicBezTo>
                  <a:cubicBezTo>
                    <a:pt x="3623" y="5514"/>
                    <a:pt x="3119" y="5325"/>
                    <a:pt x="2804" y="4947"/>
                  </a:cubicBezTo>
                  <a:cubicBezTo>
                    <a:pt x="2647" y="4789"/>
                    <a:pt x="2647" y="4569"/>
                    <a:pt x="2804" y="4443"/>
                  </a:cubicBezTo>
                  <a:cubicBezTo>
                    <a:pt x="2883" y="4380"/>
                    <a:pt x="2977" y="4348"/>
                    <a:pt x="3068" y="4348"/>
                  </a:cubicBezTo>
                  <a:cubicBezTo>
                    <a:pt x="3159" y="4348"/>
                    <a:pt x="3245" y="4380"/>
                    <a:pt x="3308" y="4443"/>
                  </a:cubicBezTo>
                  <a:cubicBezTo>
                    <a:pt x="3529" y="4663"/>
                    <a:pt x="3812" y="4773"/>
                    <a:pt x="4096" y="4773"/>
                  </a:cubicBezTo>
                  <a:cubicBezTo>
                    <a:pt x="4379" y="4773"/>
                    <a:pt x="4663" y="4663"/>
                    <a:pt x="4883" y="4443"/>
                  </a:cubicBezTo>
                  <a:cubicBezTo>
                    <a:pt x="4962" y="4364"/>
                    <a:pt x="5057" y="4324"/>
                    <a:pt x="5147" y="4324"/>
                  </a:cubicBezTo>
                  <a:close/>
                  <a:moveTo>
                    <a:pt x="0" y="0"/>
                  </a:moveTo>
                  <a:lnTo>
                    <a:pt x="0" y="3655"/>
                  </a:lnTo>
                  <a:cubicBezTo>
                    <a:pt x="0" y="5892"/>
                    <a:pt x="1859" y="7751"/>
                    <a:pt x="4096" y="7751"/>
                  </a:cubicBezTo>
                  <a:cubicBezTo>
                    <a:pt x="6333" y="7751"/>
                    <a:pt x="8191" y="5892"/>
                    <a:pt x="8191" y="3655"/>
                  </a:cubicBezTo>
                  <a:lnTo>
                    <a:pt x="8191" y="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42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-53745625" y="4132250"/>
              <a:ext cx="18900" cy="63825"/>
            </a:xfrm>
            <a:custGeom>
              <a:rect b="b" l="l" r="r" t="t"/>
              <a:pathLst>
                <a:path extrusionOk="0" h="2553" w="756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693" y="694"/>
                    <a:pt x="441" y="221"/>
                    <a:pt x="0" y="1"/>
                  </a:cubicBezTo>
                  <a:close/>
                </a:path>
              </a:pathLst>
            </a:custGeom>
            <a:solidFill>
              <a:srgbClr val="9F42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-54007925" y="4132250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9F42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25"/>
          <p:cNvGrpSpPr/>
          <p:nvPr/>
        </p:nvGrpSpPr>
        <p:grpSpPr>
          <a:xfrm>
            <a:off x="1356672" y="1802985"/>
            <a:ext cx="335486" cy="335486"/>
            <a:chOff x="-55203525" y="3983400"/>
            <a:chExt cx="317425" cy="317425"/>
          </a:xfrm>
        </p:grpSpPr>
        <p:sp>
          <p:nvSpPr>
            <p:cNvPr id="819" name="Google Shape;819;p25"/>
            <p:cNvSpPr/>
            <p:nvPr/>
          </p:nvSpPr>
          <p:spPr>
            <a:xfrm>
              <a:off x="-55147600" y="4094450"/>
              <a:ext cx="204800" cy="206375"/>
            </a:xfrm>
            <a:custGeom>
              <a:rect b="b" l="l" r="r" t="t"/>
              <a:pathLst>
                <a:path extrusionOk="0" h="8255" w="8192">
                  <a:moveTo>
                    <a:pt x="2584" y="2269"/>
                  </a:moveTo>
                  <a:cubicBezTo>
                    <a:pt x="2804" y="2269"/>
                    <a:pt x="2962" y="2426"/>
                    <a:pt x="2962" y="2615"/>
                  </a:cubicBezTo>
                  <a:cubicBezTo>
                    <a:pt x="2962" y="2804"/>
                    <a:pt x="2804" y="2962"/>
                    <a:pt x="2584" y="2962"/>
                  </a:cubicBezTo>
                  <a:cubicBezTo>
                    <a:pt x="2395" y="2962"/>
                    <a:pt x="2237" y="2836"/>
                    <a:pt x="2237" y="2615"/>
                  </a:cubicBezTo>
                  <a:cubicBezTo>
                    <a:pt x="2237" y="2426"/>
                    <a:pt x="2395" y="2269"/>
                    <a:pt x="2584" y="2269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47" y="4828"/>
                  </a:moveTo>
                  <a:cubicBezTo>
                    <a:pt x="5238" y="4828"/>
                    <a:pt x="5325" y="4868"/>
                    <a:pt x="5388" y="4947"/>
                  </a:cubicBezTo>
                  <a:cubicBezTo>
                    <a:pt x="5545" y="5041"/>
                    <a:pt x="5545" y="5293"/>
                    <a:pt x="5419" y="5451"/>
                  </a:cubicBezTo>
                  <a:cubicBezTo>
                    <a:pt x="5073" y="5797"/>
                    <a:pt x="4600" y="5986"/>
                    <a:pt x="4096" y="5986"/>
                  </a:cubicBezTo>
                  <a:cubicBezTo>
                    <a:pt x="3592" y="5986"/>
                    <a:pt x="3119" y="5797"/>
                    <a:pt x="2804" y="5451"/>
                  </a:cubicBezTo>
                  <a:cubicBezTo>
                    <a:pt x="2647" y="5293"/>
                    <a:pt x="2647" y="5041"/>
                    <a:pt x="2804" y="4947"/>
                  </a:cubicBezTo>
                  <a:cubicBezTo>
                    <a:pt x="2883" y="4868"/>
                    <a:pt x="2977" y="4828"/>
                    <a:pt x="3068" y="4828"/>
                  </a:cubicBezTo>
                  <a:cubicBezTo>
                    <a:pt x="3159" y="4828"/>
                    <a:pt x="3245" y="4868"/>
                    <a:pt x="3308" y="4947"/>
                  </a:cubicBezTo>
                  <a:cubicBezTo>
                    <a:pt x="3529" y="5151"/>
                    <a:pt x="3812" y="5254"/>
                    <a:pt x="4096" y="5254"/>
                  </a:cubicBezTo>
                  <a:cubicBezTo>
                    <a:pt x="4379" y="5254"/>
                    <a:pt x="4663" y="5151"/>
                    <a:pt x="4884" y="4947"/>
                  </a:cubicBezTo>
                  <a:cubicBezTo>
                    <a:pt x="4962" y="4868"/>
                    <a:pt x="5057" y="4828"/>
                    <a:pt x="5147" y="4828"/>
                  </a:cubicBezTo>
                  <a:close/>
                  <a:moveTo>
                    <a:pt x="2584" y="0"/>
                  </a:moveTo>
                  <a:cubicBezTo>
                    <a:pt x="1134" y="0"/>
                    <a:pt x="0" y="1197"/>
                    <a:pt x="0" y="2615"/>
                  </a:cubicBezTo>
                  <a:lnTo>
                    <a:pt x="0" y="4096"/>
                  </a:lnTo>
                  <a:cubicBezTo>
                    <a:pt x="0" y="4379"/>
                    <a:pt x="32" y="4695"/>
                    <a:pt x="63" y="4947"/>
                  </a:cubicBezTo>
                  <a:cubicBezTo>
                    <a:pt x="473" y="6837"/>
                    <a:pt x="2174" y="8255"/>
                    <a:pt x="4096" y="8255"/>
                  </a:cubicBezTo>
                  <a:cubicBezTo>
                    <a:pt x="6018" y="8255"/>
                    <a:pt x="7719" y="6837"/>
                    <a:pt x="8097" y="4947"/>
                  </a:cubicBezTo>
                  <a:cubicBezTo>
                    <a:pt x="8160" y="4695"/>
                    <a:pt x="8192" y="4411"/>
                    <a:pt x="8192" y="4096"/>
                  </a:cubicBezTo>
                  <a:lnTo>
                    <a:pt x="8192" y="2615"/>
                  </a:lnTo>
                  <a:cubicBezTo>
                    <a:pt x="8192" y="1197"/>
                    <a:pt x="7057" y="0"/>
                    <a:pt x="5577" y="0"/>
                  </a:cubicBez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-55203525" y="4027500"/>
              <a:ext cx="317425" cy="196925"/>
            </a:xfrm>
            <a:custGeom>
              <a:rect b="b" l="l" r="r" t="t"/>
              <a:pathLst>
                <a:path extrusionOk="0" h="7877" w="12697">
                  <a:moveTo>
                    <a:pt x="4443" y="0"/>
                  </a:moveTo>
                  <a:cubicBezTo>
                    <a:pt x="1828" y="851"/>
                    <a:pt x="0" y="3277"/>
                    <a:pt x="0" y="6049"/>
                  </a:cubicBezTo>
                  <a:cubicBezTo>
                    <a:pt x="0" y="6994"/>
                    <a:pt x="725" y="7782"/>
                    <a:pt x="1639" y="7877"/>
                  </a:cubicBezTo>
                  <a:cubicBezTo>
                    <a:pt x="1639" y="7845"/>
                    <a:pt x="1607" y="7814"/>
                    <a:pt x="1607" y="7782"/>
                  </a:cubicBezTo>
                  <a:cubicBezTo>
                    <a:pt x="1513" y="7499"/>
                    <a:pt x="1513" y="7120"/>
                    <a:pt x="1513" y="6774"/>
                  </a:cubicBezTo>
                  <a:lnTo>
                    <a:pt x="1513" y="5293"/>
                  </a:lnTo>
                  <a:cubicBezTo>
                    <a:pt x="1513" y="3434"/>
                    <a:pt x="3025" y="1922"/>
                    <a:pt x="4884" y="1922"/>
                  </a:cubicBezTo>
                  <a:lnTo>
                    <a:pt x="7877" y="1922"/>
                  </a:lnTo>
                  <a:cubicBezTo>
                    <a:pt x="9704" y="1922"/>
                    <a:pt x="11216" y="3434"/>
                    <a:pt x="11216" y="5293"/>
                  </a:cubicBezTo>
                  <a:lnTo>
                    <a:pt x="11216" y="6774"/>
                  </a:lnTo>
                  <a:cubicBezTo>
                    <a:pt x="11216" y="7120"/>
                    <a:pt x="11185" y="7436"/>
                    <a:pt x="11090" y="7782"/>
                  </a:cubicBezTo>
                  <a:cubicBezTo>
                    <a:pt x="11090" y="7814"/>
                    <a:pt x="11059" y="7845"/>
                    <a:pt x="11059" y="7877"/>
                  </a:cubicBezTo>
                  <a:cubicBezTo>
                    <a:pt x="11972" y="7782"/>
                    <a:pt x="12697" y="6994"/>
                    <a:pt x="12697" y="6049"/>
                  </a:cubicBezTo>
                  <a:cubicBezTo>
                    <a:pt x="12697" y="3277"/>
                    <a:pt x="10870" y="851"/>
                    <a:pt x="8255" y="0"/>
                  </a:cubicBezTo>
                  <a:cubicBezTo>
                    <a:pt x="8223" y="189"/>
                    <a:pt x="8129" y="441"/>
                    <a:pt x="8034" y="599"/>
                  </a:cubicBezTo>
                  <a:cubicBezTo>
                    <a:pt x="7751" y="977"/>
                    <a:pt x="7310" y="1229"/>
                    <a:pt x="6805" y="1229"/>
                  </a:cubicBezTo>
                  <a:lnTo>
                    <a:pt x="5892" y="1229"/>
                  </a:lnTo>
                  <a:cubicBezTo>
                    <a:pt x="5419" y="1229"/>
                    <a:pt x="4947" y="977"/>
                    <a:pt x="4663" y="599"/>
                  </a:cubicBezTo>
                  <a:cubicBezTo>
                    <a:pt x="4569" y="410"/>
                    <a:pt x="4474" y="189"/>
                    <a:pt x="4443" y="0"/>
                  </a:cubicBez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-55128700" y="3983400"/>
              <a:ext cx="166200" cy="54350"/>
            </a:xfrm>
            <a:custGeom>
              <a:rect b="b" l="l" r="r" t="t"/>
              <a:pathLst>
                <a:path extrusionOk="0" h="2174" w="6648">
                  <a:moveTo>
                    <a:pt x="3088" y="0"/>
                  </a:moveTo>
                  <a:cubicBezTo>
                    <a:pt x="2836" y="0"/>
                    <a:pt x="2584" y="158"/>
                    <a:pt x="2458" y="347"/>
                  </a:cubicBezTo>
                  <a:lnTo>
                    <a:pt x="347" y="347"/>
                  </a:lnTo>
                  <a:cubicBezTo>
                    <a:pt x="158" y="347"/>
                    <a:pt x="0" y="504"/>
                    <a:pt x="0" y="725"/>
                  </a:cubicBezTo>
                  <a:cubicBezTo>
                    <a:pt x="0" y="914"/>
                    <a:pt x="158" y="1071"/>
                    <a:pt x="347" y="1071"/>
                  </a:cubicBezTo>
                  <a:lnTo>
                    <a:pt x="2206" y="1071"/>
                  </a:lnTo>
                  <a:lnTo>
                    <a:pt x="2143" y="1197"/>
                  </a:lnTo>
                  <a:cubicBezTo>
                    <a:pt x="1985" y="1670"/>
                    <a:pt x="2363" y="2174"/>
                    <a:pt x="2867" y="2174"/>
                  </a:cubicBezTo>
                  <a:lnTo>
                    <a:pt x="3781" y="2174"/>
                  </a:lnTo>
                  <a:cubicBezTo>
                    <a:pt x="4285" y="2174"/>
                    <a:pt x="4632" y="1670"/>
                    <a:pt x="4474" y="1197"/>
                  </a:cubicBezTo>
                  <a:lnTo>
                    <a:pt x="4443" y="1071"/>
                  </a:lnTo>
                  <a:lnTo>
                    <a:pt x="6301" y="1071"/>
                  </a:lnTo>
                  <a:cubicBezTo>
                    <a:pt x="6490" y="1071"/>
                    <a:pt x="6648" y="914"/>
                    <a:pt x="6648" y="725"/>
                  </a:cubicBezTo>
                  <a:cubicBezTo>
                    <a:pt x="6648" y="504"/>
                    <a:pt x="6490" y="347"/>
                    <a:pt x="6301" y="347"/>
                  </a:cubicBezTo>
                  <a:lnTo>
                    <a:pt x="4159" y="347"/>
                  </a:lnTo>
                  <a:cubicBezTo>
                    <a:pt x="4033" y="126"/>
                    <a:pt x="3812" y="0"/>
                    <a:pt x="3529" y="0"/>
                  </a:cubicBez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25"/>
          <p:cNvGrpSpPr/>
          <p:nvPr/>
        </p:nvGrpSpPr>
        <p:grpSpPr>
          <a:xfrm>
            <a:off x="3479202" y="1803394"/>
            <a:ext cx="335486" cy="334667"/>
            <a:chOff x="-53242350" y="3584850"/>
            <a:chExt cx="317425" cy="316650"/>
          </a:xfrm>
        </p:grpSpPr>
        <p:sp>
          <p:nvSpPr>
            <p:cNvPr id="823" name="Google Shape;823;p25"/>
            <p:cNvSpPr/>
            <p:nvPr/>
          </p:nvSpPr>
          <p:spPr>
            <a:xfrm>
              <a:off x="-53202975" y="3584850"/>
              <a:ext cx="237900" cy="98475"/>
            </a:xfrm>
            <a:custGeom>
              <a:rect b="b" l="l" r="r" t="t"/>
              <a:pathLst>
                <a:path extrusionOk="0" h="3939" w="9516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-53242350" y="3711650"/>
              <a:ext cx="80350" cy="155975"/>
            </a:xfrm>
            <a:custGeom>
              <a:rect b="b" l="l" r="r" t="t"/>
              <a:pathLst>
                <a:path extrusionOk="0" h="6239" w="3214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-53206125" y="3686850"/>
              <a:ext cx="243400" cy="84700"/>
            </a:xfrm>
            <a:custGeom>
              <a:rect b="b" l="l" r="r" t="t"/>
              <a:pathLst>
                <a:path extrusionOk="0" h="3388" w="9736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-53186425" y="3775450"/>
              <a:ext cx="205600" cy="126050"/>
            </a:xfrm>
            <a:custGeom>
              <a:rect b="b" l="l" r="r" t="t"/>
              <a:pathLst>
                <a:path extrusionOk="0" h="5042" w="8224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5"/>
            <p:cNvSpPr/>
            <p:nvPr/>
          </p:nvSpPr>
          <p:spPr>
            <a:xfrm>
              <a:off x="-52962725" y="3710875"/>
              <a:ext cx="37800" cy="95325"/>
            </a:xfrm>
            <a:custGeom>
              <a:rect b="b" l="l" r="r" t="t"/>
              <a:pathLst>
                <a:path extrusionOk="0" h="3813" w="1512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Google Shape;828;p25"/>
          <p:cNvGrpSpPr/>
          <p:nvPr/>
        </p:nvGrpSpPr>
        <p:grpSpPr>
          <a:xfrm>
            <a:off x="2090261" y="1802562"/>
            <a:ext cx="295536" cy="336332"/>
            <a:chOff x="-54401725" y="3590375"/>
            <a:chExt cx="279625" cy="318225"/>
          </a:xfrm>
        </p:grpSpPr>
        <p:sp>
          <p:nvSpPr>
            <p:cNvPr id="829" name="Google Shape;829;p25"/>
            <p:cNvSpPr/>
            <p:nvPr/>
          </p:nvSpPr>
          <p:spPr>
            <a:xfrm>
              <a:off x="-54194575" y="3721900"/>
              <a:ext cx="35450" cy="19725"/>
            </a:xfrm>
            <a:custGeom>
              <a:rect b="b" l="l" r="r" t="t"/>
              <a:pathLst>
                <a:path extrusionOk="0" h="789" w="1418">
                  <a:moveTo>
                    <a:pt x="0" y="1"/>
                  </a:moveTo>
                  <a:cubicBezTo>
                    <a:pt x="158" y="410"/>
                    <a:pt x="536" y="788"/>
                    <a:pt x="1071" y="788"/>
                  </a:cubicBezTo>
                  <a:lnTo>
                    <a:pt x="1418" y="788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5"/>
            <p:cNvSpPr/>
            <p:nvPr/>
          </p:nvSpPr>
          <p:spPr>
            <a:xfrm>
              <a:off x="-54380450" y="3590375"/>
              <a:ext cx="237075" cy="112650"/>
            </a:xfrm>
            <a:custGeom>
              <a:rect b="b" l="l" r="r" t="t"/>
              <a:pathLst>
                <a:path extrusionOk="0" h="4506" w="9483">
                  <a:moveTo>
                    <a:pt x="4789" y="1575"/>
                  </a:moveTo>
                  <a:cubicBezTo>
                    <a:pt x="5009" y="1575"/>
                    <a:pt x="5135" y="1733"/>
                    <a:pt x="5135" y="1954"/>
                  </a:cubicBezTo>
                  <a:lnTo>
                    <a:pt x="5135" y="2300"/>
                  </a:lnTo>
                  <a:lnTo>
                    <a:pt x="5513" y="2300"/>
                  </a:lnTo>
                  <a:cubicBezTo>
                    <a:pt x="5702" y="2300"/>
                    <a:pt x="5860" y="2458"/>
                    <a:pt x="5860" y="2647"/>
                  </a:cubicBezTo>
                  <a:cubicBezTo>
                    <a:pt x="5860" y="2836"/>
                    <a:pt x="5702" y="2993"/>
                    <a:pt x="5513" y="2993"/>
                  </a:cubicBezTo>
                  <a:lnTo>
                    <a:pt x="5135" y="2993"/>
                  </a:lnTo>
                  <a:lnTo>
                    <a:pt x="5135" y="3371"/>
                  </a:lnTo>
                  <a:cubicBezTo>
                    <a:pt x="5135" y="3560"/>
                    <a:pt x="5009" y="3718"/>
                    <a:pt x="4789" y="3718"/>
                  </a:cubicBezTo>
                  <a:cubicBezTo>
                    <a:pt x="4600" y="3718"/>
                    <a:pt x="4442" y="3560"/>
                    <a:pt x="4442" y="3371"/>
                  </a:cubicBezTo>
                  <a:lnTo>
                    <a:pt x="4442" y="2993"/>
                  </a:lnTo>
                  <a:lnTo>
                    <a:pt x="4096" y="2993"/>
                  </a:lnTo>
                  <a:cubicBezTo>
                    <a:pt x="3907" y="2993"/>
                    <a:pt x="3749" y="2836"/>
                    <a:pt x="3749" y="2647"/>
                  </a:cubicBezTo>
                  <a:cubicBezTo>
                    <a:pt x="3749" y="2458"/>
                    <a:pt x="3907" y="2300"/>
                    <a:pt x="4096" y="2300"/>
                  </a:cubicBezTo>
                  <a:lnTo>
                    <a:pt x="4442" y="2300"/>
                  </a:lnTo>
                  <a:lnTo>
                    <a:pt x="4442" y="1954"/>
                  </a:lnTo>
                  <a:cubicBezTo>
                    <a:pt x="4442" y="1733"/>
                    <a:pt x="4600" y="1575"/>
                    <a:pt x="4789" y="1575"/>
                  </a:cubicBezTo>
                  <a:close/>
                  <a:moveTo>
                    <a:pt x="2048" y="0"/>
                  </a:moveTo>
                  <a:cubicBezTo>
                    <a:pt x="882" y="0"/>
                    <a:pt x="0" y="1040"/>
                    <a:pt x="189" y="2174"/>
                  </a:cubicBezTo>
                  <a:lnTo>
                    <a:pt x="567" y="4505"/>
                  </a:lnTo>
                  <a:lnTo>
                    <a:pt x="8916" y="4505"/>
                  </a:lnTo>
                  <a:lnTo>
                    <a:pt x="9326" y="2174"/>
                  </a:lnTo>
                  <a:cubicBezTo>
                    <a:pt x="9483" y="1040"/>
                    <a:pt x="8601" y="0"/>
                    <a:pt x="7467" y="0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5"/>
            <p:cNvSpPr/>
            <p:nvPr/>
          </p:nvSpPr>
          <p:spPr>
            <a:xfrm>
              <a:off x="-54363925" y="3721900"/>
              <a:ext cx="35475" cy="19725"/>
            </a:xfrm>
            <a:custGeom>
              <a:rect b="b" l="l" r="r" t="t"/>
              <a:pathLst>
                <a:path extrusionOk="0" h="789" w="1419">
                  <a:moveTo>
                    <a:pt x="1" y="1"/>
                  </a:moveTo>
                  <a:lnTo>
                    <a:pt x="1" y="788"/>
                  </a:lnTo>
                  <a:lnTo>
                    <a:pt x="347" y="788"/>
                  </a:lnTo>
                  <a:cubicBezTo>
                    <a:pt x="820" y="788"/>
                    <a:pt x="1261" y="410"/>
                    <a:pt x="1418" y="1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-54363925" y="3721900"/>
              <a:ext cx="204800" cy="186700"/>
            </a:xfrm>
            <a:custGeom>
              <a:rect b="b" l="l" r="r" t="t"/>
              <a:pathLst>
                <a:path extrusionOk="0" h="7468" w="8192">
                  <a:moveTo>
                    <a:pt x="2553" y="1513"/>
                  </a:moveTo>
                  <a:cubicBezTo>
                    <a:pt x="2742" y="1513"/>
                    <a:pt x="2899" y="1670"/>
                    <a:pt x="2899" y="1891"/>
                  </a:cubicBezTo>
                  <a:cubicBezTo>
                    <a:pt x="2899" y="2080"/>
                    <a:pt x="2742" y="2237"/>
                    <a:pt x="2553" y="2237"/>
                  </a:cubicBezTo>
                  <a:cubicBezTo>
                    <a:pt x="2541" y="2240"/>
                    <a:pt x="2529" y="2241"/>
                    <a:pt x="2517" y="2241"/>
                  </a:cubicBezTo>
                  <a:cubicBezTo>
                    <a:pt x="2368" y="2241"/>
                    <a:pt x="2206" y="2066"/>
                    <a:pt x="2206" y="1891"/>
                  </a:cubicBezTo>
                  <a:cubicBezTo>
                    <a:pt x="2206" y="1670"/>
                    <a:pt x="2364" y="1513"/>
                    <a:pt x="2553" y="1513"/>
                  </a:cubicBezTo>
                  <a:close/>
                  <a:moveTo>
                    <a:pt x="5577" y="1576"/>
                  </a:moveTo>
                  <a:cubicBezTo>
                    <a:pt x="5798" y="1576"/>
                    <a:pt x="5955" y="1733"/>
                    <a:pt x="5955" y="1922"/>
                  </a:cubicBezTo>
                  <a:cubicBezTo>
                    <a:pt x="5955" y="2111"/>
                    <a:pt x="5798" y="2269"/>
                    <a:pt x="5577" y="2269"/>
                  </a:cubicBezTo>
                  <a:cubicBezTo>
                    <a:pt x="5388" y="2269"/>
                    <a:pt x="5230" y="2111"/>
                    <a:pt x="5230" y="1922"/>
                  </a:cubicBezTo>
                  <a:cubicBezTo>
                    <a:pt x="5230" y="1733"/>
                    <a:pt x="5388" y="1576"/>
                    <a:pt x="5577" y="1576"/>
                  </a:cubicBezTo>
                  <a:close/>
                  <a:moveTo>
                    <a:pt x="5148" y="4073"/>
                  </a:moveTo>
                  <a:cubicBezTo>
                    <a:pt x="5238" y="4073"/>
                    <a:pt x="5325" y="4112"/>
                    <a:pt x="5388" y="4191"/>
                  </a:cubicBezTo>
                  <a:cubicBezTo>
                    <a:pt x="5546" y="4317"/>
                    <a:pt x="5546" y="4537"/>
                    <a:pt x="5388" y="4726"/>
                  </a:cubicBezTo>
                  <a:cubicBezTo>
                    <a:pt x="5041" y="5073"/>
                    <a:pt x="4569" y="5262"/>
                    <a:pt x="4096" y="5262"/>
                  </a:cubicBezTo>
                  <a:cubicBezTo>
                    <a:pt x="3624" y="5262"/>
                    <a:pt x="3120" y="5073"/>
                    <a:pt x="2805" y="4726"/>
                  </a:cubicBezTo>
                  <a:cubicBezTo>
                    <a:pt x="2647" y="4569"/>
                    <a:pt x="2647" y="4317"/>
                    <a:pt x="2805" y="4191"/>
                  </a:cubicBezTo>
                  <a:cubicBezTo>
                    <a:pt x="2883" y="4112"/>
                    <a:pt x="2978" y="4073"/>
                    <a:pt x="3068" y="4073"/>
                  </a:cubicBezTo>
                  <a:cubicBezTo>
                    <a:pt x="3159" y="4073"/>
                    <a:pt x="3246" y="4112"/>
                    <a:pt x="3309" y="4191"/>
                  </a:cubicBezTo>
                  <a:cubicBezTo>
                    <a:pt x="3529" y="4411"/>
                    <a:pt x="3813" y="4521"/>
                    <a:pt x="4096" y="4521"/>
                  </a:cubicBezTo>
                  <a:cubicBezTo>
                    <a:pt x="4380" y="4521"/>
                    <a:pt x="4663" y="4411"/>
                    <a:pt x="4884" y="4191"/>
                  </a:cubicBezTo>
                  <a:cubicBezTo>
                    <a:pt x="4963" y="4112"/>
                    <a:pt x="5057" y="4073"/>
                    <a:pt x="5148" y="4073"/>
                  </a:cubicBezTo>
                  <a:close/>
                  <a:moveTo>
                    <a:pt x="2175" y="1"/>
                  </a:moveTo>
                  <a:cubicBezTo>
                    <a:pt x="2017" y="851"/>
                    <a:pt x="1229" y="1513"/>
                    <a:pt x="347" y="1513"/>
                  </a:cubicBezTo>
                  <a:lnTo>
                    <a:pt x="1" y="1513"/>
                  </a:lnTo>
                  <a:lnTo>
                    <a:pt x="1" y="3372"/>
                  </a:lnTo>
                  <a:cubicBezTo>
                    <a:pt x="1" y="5608"/>
                    <a:pt x="1859" y="7467"/>
                    <a:pt x="4096" y="7467"/>
                  </a:cubicBezTo>
                  <a:cubicBezTo>
                    <a:pt x="6333" y="7467"/>
                    <a:pt x="8192" y="5608"/>
                    <a:pt x="8192" y="3372"/>
                  </a:cubicBezTo>
                  <a:lnTo>
                    <a:pt x="8192" y="1513"/>
                  </a:lnTo>
                  <a:lnTo>
                    <a:pt x="7845" y="1513"/>
                  </a:lnTo>
                  <a:cubicBezTo>
                    <a:pt x="6932" y="1513"/>
                    <a:pt x="6176" y="820"/>
                    <a:pt x="5987" y="1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-54401725" y="3747100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757" y="1"/>
                  </a:moveTo>
                  <a:cubicBezTo>
                    <a:pt x="284" y="253"/>
                    <a:pt x="0" y="725"/>
                    <a:pt x="0" y="1261"/>
                  </a:cubicBezTo>
                  <a:cubicBezTo>
                    <a:pt x="0" y="1828"/>
                    <a:pt x="315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5"/>
            <p:cNvSpPr/>
            <p:nvPr/>
          </p:nvSpPr>
          <p:spPr>
            <a:xfrm>
              <a:off x="-54140225" y="3746325"/>
              <a:ext cx="18125" cy="63825"/>
            </a:xfrm>
            <a:custGeom>
              <a:rect b="b" l="l" r="r" t="t"/>
              <a:pathLst>
                <a:path extrusionOk="0" h="2553" w="725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84"/>
                    <a:pt x="0" y="0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6"/>
          <p:cNvSpPr txBox="1"/>
          <p:nvPr>
            <p:ph idx="2" type="subTitle"/>
          </p:nvPr>
        </p:nvSpPr>
        <p:spPr>
          <a:xfrm>
            <a:off x="2189450" y="2303050"/>
            <a:ext cx="4765200" cy="5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Your main job now is mostly </a:t>
            </a:r>
            <a:r>
              <a:rPr lang="es" sz="3000"/>
              <a:t>supporting the development team</a:t>
            </a:r>
            <a:r>
              <a:rPr lang="es" sz="3000"/>
              <a:t> 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7"/>
          <p:cNvSpPr txBox="1"/>
          <p:nvPr/>
        </p:nvSpPr>
        <p:spPr>
          <a:xfrm>
            <a:off x="252175" y="233500"/>
            <a:ext cx="8667600" cy="46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Time to start our first project!</a:t>
            </a:r>
            <a:endParaRPr b="1" sz="9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8"/>
          <p:cNvSpPr txBox="1"/>
          <p:nvPr>
            <p:ph idx="1" type="subTitle"/>
          </p:nvPr>
        </p:nvSpPr>
        <p:spPr>
          <a:xfrm>
            <a:off x="4539600" y="2101475"/>
            <a:ext cx="2564700" cy="18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666666"/>
                </a:solidFill>
              </a:rPr>
              <a:t>Social network that only communicates in cat gifs.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“Kind of like the uber of of cat communication.”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Budget: 100 000 EUR</a:t>
            </a:r>
            <a:endParaRPr>
              <a:solidFill>
                <a:srgbClr val="FFFFFF"/>
              </a:solidFill>
              <a:latin typeface="Zilla Slab Medium"/>
              <a:ea typeface="Zilla Slab Medium"/>
              <a:cs typeface="Zilla Slab Medium"/>
              <a:sym typeface="Zilla Slab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TimeFrame: 2 Months</a:t>
            </a:r>
            <a:endParaRPr>
              <a:solidFill>
                <a:srgbClr val="FFFFFF"/>
              </a:solidFill>
              <a:latin typeface="Zilla Slab Medium"/>
              <a:ea typeface="Zilla Slab Medium"/>
              <a:cs typeface="Zilla Slab Medium"/>
              <a:sym typeface="Zilla Slab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850" name="Google Shape;850;p28"/>
          <p:cNvSpPr txBox="1"/>
          <p:nvPr>
            <p:ph type="ctrTitle"/>
          </p:nvPr>
        </p:nvSpPr>
        <p:spPr>
          <a:xfrm>
            <a:off x="610142" y="1545450"/>
            <a:ext cx="3717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About the Project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9"/>
          <p:cNvSpPr txBox="1"/>
          <p:nvPr>
            <p:ph idx="1" type="subTitle"/>
          </p:nvPr>
        </p:nvSpPr>
        <p:spPr>
          <a:xfrm>
            <a:off x="4539600" y="2101475"/>
            <a:ext cx="2564700" cy="18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Social network that only communicates in cat gifs.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“Kind of like the uber of of cat communication.”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Budget: 100 000 EUR (747 097 DKK)</a:t>
            </a:r>
            <a:endParaRPr>
              <a:solidFill>
                <a:schemeClr val="dk1"/>
              </a:solidFill>
              <a:latin typeface="Zilla Slab Medium"/>
              <a:ea typeface="Zilla Slab Medium"/>
              <a:cs typeface="Zilla Slab Medium"/>
              <a:sym typeface="Zilla Slab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TimeFrame: 2 Months</a:t>
            </a:r>
            <a:endParaRPr>
              <a:solidFill>
                <a:schemeClr val="dk1"/>
              </a:solidFill>
              <a:latin typeface="Zilla Slab Medium"/>
              <a:ea typeface="Zilla Slab Medium"/>
              <a:cs typeface="Zilla Slab Medium"/>
              <a:sym typeface="Zilla Slab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856" name="Google Shape;856;p29"/>
          <p:cNvSpPr txBox="1"/>
          <p:nvPr>
            <p:ph type="ctrTitle"/>
          </p:nvPr>
        </p:nvSpPr>
        <p:spPr>
          <a:xfrm>
            <a:off x="610142" y="1545450"/>
            <a:ext cx="3717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About the Project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0"/>
          <p:cNvSpPr txBox="1"/>
          <p:nvPr/>
        </p:nvSpPr>
        <p:spPr>
          <a:xfrm>
            <a:off x="2851800" y="525375"/>
            <a:ext cx="3440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Tech stack</a:t>
            </a:r>
            <a:endParaRPr b="1" sz="3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62" name="Google Shape;862;p30"/>
          <p:cNvSpPr txBox="1"/>
          <p:nvPr/>
        </p:nvSpPr>
        <p:spPr>
          <a:xfrm>
            <a:off x="2040150" y="1880325"/>
            <a:ext cx="50637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Vue.js + Blade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Laravel backend + some Laravel CMS thing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MySQL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Docker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1"/>
          <p:cNvSpPr txBox="1"/>
          <p:nvPr/>
        </p:nvSpPr>
        <p:spPr>
          <a:xfrm>
            <a:off x="2851800" y="525375"/>
            <a:ext cx="3440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Tech stack</a:t>
            </a:r>
            <a:endParaRPr b="1" sz="3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68" name="Google Shape;868;p31"/>
          <p:cNvSpPr txBox="1"/>
          <p:nvPr/>
        </p:nvSpPr>
        <p:spPr>
          <a:xfrm>
            <a:off x="2040150" y="1880325"/>
            <a:ext cx="50637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Vue.js + Blade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Laravel backend + some Laravel CMS thing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MySQL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Docker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cxnSp>
        <p:nvCxnSpPr>
          <p:cNvPr id="869" name="Google Shape;869;p31"/>
          <p:cNvCxnSpPr/>
          <p:nvPr/>
        </p:nvCxnSpPr>
        <p:spPr>
          <a:xfrm flipH="1" rot="10800000">
            <a:off x="1972225" y="2119975"/>
            <a:ext cx="2288700" cy="21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0" name="Google Shape;870;p31"/>
          <p:cNvSpPr txBox="1"/>
          <p:nvPr/>
        </p:nvSpPr>
        <p:spPr>
          <a:xfrm rot="-124377">
            <a:off x="4167819" y="1213386"/>
            <a:ext cx="4677661" cy="6045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headless front-end in React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32"/>
          <p:cNvSpPr txBox="1"/>
          <p:nvPr/>
        </p:nvSpPr>
        <p:spPr>
          <a:xfrm>
            <a:off x="2851800" y="525375"/>
            <a:ext cx="3440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Tech stack</a:t>
            </a:r>
            <a:endParaRPr b="1" sz="3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76" name="Google Shape;876;p32"/>
          <p:cNvSpPr txBox="1"/>
          <p:nvPr/>
        </p:nvSpPr>
        <p:spPr>
          <a:xfrm>
            <a:off x="2040150" y="1880325"/>
            <a:ext cx="50637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Vue.js + Blade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Laravel backend + some Laravel CMS thing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MySQL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Docker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cxnSp>
        <p:nvCxnSpPr>
          <p:cNvPr id="877" name="Google Shape;877;p32"/>
          <p:cNvCxnSpPr/>
          <p:nvPr/>
        </p:nvCxnSpPr>
        <p:spPr>
          <a:xfrm flipH="1" rot="10800000">
            <a:off x="1972225" y="2119975"/>
            <a:ext cx="2288700" cy="21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8" name="Google Shape;878;p32"/>
          <p:cNvSpPr txBox="1"/>
          <p:nvPr/>
        </p:nvSpPr>
        <p:spPr>
          <a:xfrm rot="-124377">
            <a:off x="4167819" y="1213386"/>
            <a:ext cx="4677661" cy="6045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headless front-end in React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879" name="Google Shape;879;p32"/>
          <p:cNvCxnSpPr/>
          <p:nvPr/>
        </p:nvCxnSpPr>
        <p:spPr>
          <a:xfrm>
            <a:off x="2040150" y="2683600"/>
            <a:ext cx="47940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0" name="Google Shape;880;p32"/>
          <p:cNvSpPr txBox="1"/>
          <p:nvPr/>
        </p:nvSpPr>
        <p:spPr>
          <a:xfrm rot="-124432">
            <a:off x="3974205" y="1720023"/>
            <a:ext cx="5023791" cy="6045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Ports and adaptors DDD backend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3"/>
          <p:cNvSpPr txBox="1"/>
          <p:nvPr/>
        </p:nvSpPr>
        <p:spPr>
          <a:xfrm>
            <a:off x="2851800" y="525375"/>
            <a:ext cx="3440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Tech stack</a:t>
            </a:r>
            <a:endParaRPr b="1" sz="3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86" name="Google Shape;886;p33"/>
          <p:cNvSpPr txBox="1"/>
          <p:nvPr/>
        </p:nvSpPr>
        <p:spPr>
          <a:xfrm>
            <a:off x="2040150" y="1880325"/>
            <a:ext cx="50637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Vue.js + Blade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Laravel backend + some Laravel CMS thing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MySQL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Docker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cxnSp>
        <p:nvCxnSpPr>
          <p:cNvPr id="887" name="Google Shape;887;p33"/>
          <p:cNvCxnSpPr/>
          <p:nvPr/>
        </p:nvCxnSpPr>
        <p:spPr>
          <a:xfrm flipH="1" rot="10800000">
            <a:off x="1972225" y="2119975"/>
            <a:ext cx="2288700" cy="21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8" name="Google Shape;888;p33"/>
          <p:cNvSpPr txBox="1"/>
          <p:nvPr/>
        </p:nvSpPr>
        <p:spPr>
          <a:xfrm rot="-124377">
            <a:off x="4167819" y="1213386"/>
            <a:ext cx="4677661" cy="6045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headless front-end in React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889" name="Google Shape;889;p33"/>
          <p:cNvCxnSpPr/>
          <p:nvPr/>
        </p:nvCxnSpPr>
        <p:spPr>
          <a:xfrm>
            <a:off x="2040150" y="2683600"/>
            <a:ext cx="47940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0" name="Google Shape;890;p33"/>
          <p:cNvSpPr txBox="1"/>
          <p:nvPr/>
        </p:nvSpPr>
        <p:spPr>
          <a:xfrm rot="-124432">
            <a:off x="3974205" y="1720023"/>
            <a:ext cx="5023791" cy="6045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Ports and adaptors DDD backend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891" name="Google Shape;891;p33"/>
          <p:cNvCxnSpPr/>
          <p:nvPr/>
        </p:nvCxnSpPr>
        <p:spPr>
          <a:xfrm>
            <a:off x="1972225" y="3215675"/>
            <a:ext cx="18141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2" name="Google Shape;892;p33"/>
          <p:cNvSpPr txBox="1"/>
          <p:nvPr/>
        </p:nvSpPr>
        <p:spPr>
          <a:xfrm rot="-124432">
            <a:off x="3974205" y="2913373"/>
            <a:ext cx="5023791" cy="6045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PostgreSQL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34"/>
          <p:cNvSpPr txBox="1"/>
          <p:nvPr/>
        </p:nvSpPr>
        <p:spPr>
          <a:xfrm>
            <a:off x="2851800" y="525375"/>
            <a:ext cx="3440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Tech stack</a:t>
            </a:r>
            <a:endParaRPr b="1" sz="3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98" name="Google Shape;898;p34"/>
          <p:cNvSpPr txBox="1"/>
          <p:nvPr/>
        </p:nvSpPr>
        <p:spPr>
          <a:xfrm>
            <a:off x="2040150" y="1880325"/>
            <a:ext cx="50637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Vue.js + Blade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Laravel backend + some Laravel CMS thing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MySQL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Docker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cxnSp>
        <p:nvCxnSpPr>
          <p:cNvPr id="899" name="Google Shape;899;p34"/>
          <p:cNvCxnSpPr/>
          <p:nvPr/>
        </p:nvCxnSpPr>
        <p:spPr>
          <a:xfrm flipH="1" rot="10800000">
            <a:off x="1972225" y="2119975"/>
            <a:ext cx="2288700" cy="21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0" name="Google Shape;900;p34"/>
          <p:cNvSpPr txBox="1"/>
          <p:nvPr/>
        </p:nvSpPr>
        <p:spPr>
          <a:xfrm rot="-124377">
            <a:off x="4167819" y="1213386"/>
            <a:ext cx="4677661" cy="6045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headless front-end in React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901" name="Google Shape;901;p34"/>
          <p:cNvCxnSpPr/>
          <p:nvPr/>
        </p:nvCxnSpPr>
        <p:spPr>
          <a:xfrm>
            <a:off x="2040150" y="2683600"/>
            <a:ext cx="47940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2" name="Google Shape;902;p34"/>
          <p:cNvSpPr txBox="1"/>
          <p:nvPr/>
        </p:nvSpPr>
        <p:spPr>
          <a:xfrm rot="-124432">
            <a:off x="3974205" y="1720023"/>
            <a:ext cx="5023791" cy="6045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Ports and adaptors DDD backend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903" name="Google Shape;903;p34"/>
          <p:cNvCxnSpPr/>
          <p:nvPr/>
        </p:nvCxnSpPr>
        <p:spPr>
          <a:xfrm>
            <a:off x="1972225" y="3215675"/>
            <a:ext cx="18141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4" name="Google Shape;904;p34"/>
          <p:cNvSpPr txBox="1"/>
          <p:nvPr/>
        </p:nvSpPr>
        <p:spPr>
          <a:xfrm rot="-124432">
            <a:off x="3974205" y="2913373"/>
            <a:ext cx="5023791" cy="6045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PostgreSQL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905" name="Google Shape;905;p34"/>
          <p:cNvCxnSpPr/>
          <p:nvPr/>
        </p:nvCxnSpPr>
        <p:spPr>
          <a:xfrm>
            <a:off x="1972225" y="3779400"/>
            <a:ext cx="18141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6" name="Google Shape;906;p34"/>
          <p:cNvSpPr txBox="1"/>
          <p:nvPr/>
        </p:nvSpPr>
        <p:spPr>
          <a:xfrm rot="-124432">
            <a:off x="4110905" y="3477098"/>
            <a:ext cx="5023791" cy="6045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Kubernetes!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>
            <a:off x="-114000" y="1987050"/>
            <a:ext cx="9372000" cy="116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-114000" y="2179500"/>
            <a:ext cx="9372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C7372F"/>
                </a:solidFill>
                <a:latin typeface="Josefin Sans"/>
                <a:ea typeface="Josefin Sans"/>
                <a:cs typeface="Josefin Sans"/>
                <a:sym typeface="Josefin Sans"/>
              </a:rPr>
              <a:t>Any team leads in the room?</a:t>
            </a:r>
            <a:endParaRPr sz="3600">
              <a:solidFill>
                <a:srgbClr val="C7372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35"/>
          <p:cNvSpPr txBox="1"/>
          <p:nvPr/>
        </p:nvSpPr>
        <p:spPr>
          <a:xfrm>
            <a:off x="2851800" y="525375"/>
            <a:ext cx="3440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Tech stack</a:t>
            </a:r>
            <a:endParaRPr b="1" sz="3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12" name="Google Shape;912;p35"/>
          <p:cNvSpPr txBox="1"/>
          <p:nvPr/>
        </p:nvSpPr>
        <p:spPr>
          <a:xfrm>
            <a:off x="2040150" y="1880325"/>
            <a:ext cx="50637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Vue.js + Blade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Laravel backend + some Laravel CMS thing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MySQL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</a:pPr>
            <a:r>
              <a:rPr lang="es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Docker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cxnSp>
        <p:nvCxnSpPr>
          <p:cNvPr id="913" name="Google Shape;913;p35"/>
          <p:cNvCxnSpPr/>
          <p:nvPr/>
        </p:nvCxnSpPr>
        <p:spPr>
          <a:xfrm flipH="1" rot="10800000">
            <a:off x="1972225" y="2119975"/>
            <a:ext cx="2288700" cy="21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4" name="Google Shape;914;p35"/>
          <p:cNvSpPr txBox="1"/>
          <p:nvPr/>
        </p:nvSpPr>
        <p:spPr>
          <a:xfrm rot="-124377">
            <a:off x="4167819" y="1213386"/>
            <a:ext cx="4677661" cy="6045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headless front-end in React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915" name="Google Shape;915;p35"/>
          <p:cNvCxnSpPr/>
          <p:nvPr/>
        </p:nvCxnSpPr>
        <p:spPr>
          <a:xfrm>
            <a:off x="2040150" y="2683600"/>
            <a:ext cx="47940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6" name="Google Shape;916;p35"/>
          <p:cNvSpPr txBox="1"/>
          <p:nvPr/>
        </p:nvSpPr>
        <p:spPr>
          <a:xfrm rot="-124432">
            <a:off x="3974205" y="1720023"/>
            <a:ext cx="5023791" cy="6045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Ports and adaptors DDD backend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917" name="Google Shape;917;p35"/>
          <p:cNvCxnSpPr/>
          <p:nvPr/>
        </p:nvCxnSpPr>
        <p:spPr>
          <a:xfrm>
            <a:off x="1972225" y="3215675"/>
            <a:ext cx="18141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8" name="Google Shape;918;p35"/>
          <p:cNvSpPr txBox="1"/>
          <p:nvPr/>
        </p:nvSpPr>
        <p:spPr>
          <a:xfrm rot="-124432">
            <a:off x="3974205" y="2913373"/>
            <a:ext cx="5023791" cy="6045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PostgreSQL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6"/>
          <p:cNvSpPr txBox="1"/>
          <p:nvPr>
            <p:ph idx="1" type="subTitle"/>
          </p:nvPr>
        </p:nvSpPr>
        <p:spPr>
          <a:xfrm>
            <a:off x="4539600" y="1436950"/>
            <a:ext cx="3459600" cy="24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 sz="1400">
                <a:solidFill>
                  <a:srgbClr val="000000"/>
                </a:solidFill>
              </a:rPr>
              <a:t>2 Backend developers (Sr, Jr)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 sz="1400">
                <a:solidFill>
                  <a:srgbClr val="000000"/>
                </a:solidFill>
              </a:rPr>
              <a:t>1 Frontend developer (mid)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 sz="1400">
                <a:solidFill>
                  <a:srgbClr val="000000"/>
                </a:solidFill>
              </a:rPr>
              <a:t>Part time devops (if things go bad)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924" name="Google Shape;924;p36"/>
          <p:cNvSpPr txBox="1"/>
          <p:nvPr>
            <p:ph type="ctrTitle"/>
          </p:nvPr>
        </p:nvSpPr>
        <p:spPr>
          <a:xfrm>
            <a:off x="610142" y="1545450"/>
            <a:ext cx="3717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TEAM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7"/>
          <p:cNvSpPr txBox="1"/>
          <p:nvPr/>
        </p:nvSpPr>
        <p:spPr>
          <a:xfrm>
            <a:off x="2851800" y="525375"/>
            <a:ext cx="3440400" cy="12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Let’s count it out!</a:t>
            </a:r>
            <a:endParaRPr b="1" sz="3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30" name="Google Shape;930;p37"/>
          <p:cNvSpPr/>
          <p:nvPr/>
        </p:nvSpPr>
        <p:spPr>
          <a:xfrm rot="-5400000">
            <a:off x="-117617" y="2311680"/>
            <a:ext cx="3135300" cy="1063800"/>
          </a:xfrm>
          <a:prstGeom prst="rect">
            <a:avLst/>
          </a:prstGeom>
          <a:noFill/>
          <a:ln cap="flat" cmpd="sng" w="76200">
            <a:solidFill>
              <a:srgbClr val="F8FA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37"/>
          <p:cNvSpPr/>
          <p:nvPr/>
        </p:nvSpPr>
        <p:spPr>
          <a:xfrm rot="10800000">
            <a:off x="864837" y="4061603"/>
            <a:ext cx="1170689" cy="730922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37"/>
          <p:cNvSpPr txBox="1"/>
          <p:nvPr/>
        </p:nvSpPr>
        <p:spPr>
          <a:xfrm>
            <a:off x="1107275" y="4180900"/>
            <a:ext cx="8121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100K</a:t>
            </a:r>
            <a:endParaRPr b="1"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8"/>
          <p:cNvSpPr/>
          <p:nvPr/>
        </p:nvSpPr>
        <p:spPr>
          <a:xfrm rot="-5400000">
            <a:off x="-117617" y="2311680"/>
            <a:ext cx="3135300" cy="1063800"/>
          </a:xfrm>
          <a:prstGeom prst="rect">
            <a:avLst/>
          </a:prstGeom>
          <a:noFill/>
          <a:ln cap="flat" cmpd="sng" w="76200">
            <a:solidFill>
              <a:srgbClr val="F8FA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38"/>
          <p:cNvSpPr/>
          <p:nvPr/>
        </p:nvSpPr>
        <p:spPr>
          <a:xfrm>
            <a:off x="967775" y="3607525"/>
            <a:ext cx="951600" cy="803700"/>
          </a:xfrm>
          <a:prstGeom prst="rect">
            <a:avLst/>
          </a:prstGeom>
          <a:solidFill>
            <a:srgbClr val="63A9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38"/>
          <p:cNvSpPr txBox="1"/>
          <p:nvPr/>
        </p:nvSpPr>
        <p:spPr>
          <a:xfrm>
            <a:off x="2851800" y="525375"/>
            <a:ext cx="3440400" cy="12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Let’s count it out!</a:t>
            </a:r>
            <a:endParaRPr b="1" sz="36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40" name="Google Shape;940;p38"/>
          <p:cNvSpPr/>
          <p:nvPr/>
        </p:nvSpPr>
        <p:spPr>
          <a:xfrm rot="10800000">
            <a:off x="864837" y="4061603"/>
            <a:ext cx="1170689" cy="730922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38"/>
          <p:cNvSpPr txBox="1"/>
          <p:nvPr/>
        </p:nvSpPr>
        <p:spPr>
          <a:xfrm>
            <a:off x="1043975" y="4079063"/>
            <a:ext cx="8121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73,6K</a:t>
            </a:r>
            <a:endParaRPr b="1" sz="17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42" name="Google Shape;942;p38"/>
          <p:cNvSpPr txBox="1"/>
          <p:nvPr/>
        </p:nvSpPr>
        <p:spPr>
          <a:xfrm>
            <a:off x="3480425" y="2140975"/>
            <a:ext cx="49860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Senior b-dev work: </a:t>
            </a:r>
            <a:r>
              <a:rPr lang="es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26 400</a:t>
            </a: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 (197.217DKK)</a:t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943" name="Google Shape;943;p38"/>
          <p:cNvSpPr txBox="1"/>
          <p:nvPr/>
        </p:nvSpPr>
        <p:spPr>
          <a:xfrm>
            <a:off x="6654975" y="122125"/>
            <a:ext cx="23625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* </a:t>
            </a: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All prices are fictive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9"/>
          <p:cNvSpPr/>
          <p:nvPr/>
        </p:nvSpPr>
        <p:spPr>
          <a:xfrm rot="-5400000">
            <a:off x="-117617" y="2311680"/>
            <a:ext cx="3135300" cy="1063800"/>
          </a:xfrm>
          <a:prstGeom prst="rect">
            <a:avLst/>
          </a:prstGeom>
          <a:noFill/>
          <a:ln cap="flat" cmpd="sng" w="76200">
            <a:solidFill>
              <a:srgbClr val="F8FA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39"/>
          <p:cNvSpPr/>
          <p:nvPr/>
        </p:nvSpPr>
        <p:spPr>
          <a:xfrm>
            <a:off x="967775" y="3607525"/>
            <a:ext cx="951600" cy="803700"/>
          </a:xfrm>
          <a:prstGeom prst="rect">
            <a:avLst/>
          </a:prstGeom>
          <a:solidFill>
            <a:srgbClr val="63A9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39"/>
          <p:cNvSpPr txBox="1"/>
          <p:nvPr/>
        </p:nvSpPr>
        <p:spPr>
          <a:xfrm>
            <a:off x="2851800" y="525375"/>
            <a:ext cx="3440400" cy="12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Let’s count it out!</a:t>
            </a:r>
            <a:endParaRPr b="1" sz="36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51" name="Google Shape;951;p39"/>
          <p:cNvSpPr/>
          <p:nvPr/>
        </p:nvSpPr>
        <p:spPr>
          <a:xfrm rot="10800000">
            <a:off x="864837" y="4061603"/>
            <a:ext cx="1170689" cy="730922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39"/>
          <p:cNvSpPr txBox="1"/>
          <p:nvPr/>
        </p:nvSpPr>
        <p:spPr>
          <a:xfrm>
            <a:off x="1043975" y="4079063"/>
            <a:ext cx="8121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51</a:t>
            </a:r>
            <a:r>
              <a:rPr b="1" lang="es" sz="17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,6K</a:t>
            </a:r>
            <a:endParaRPr b="1" sz="17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53" name="Google Shape;953;p39"/>
          <p:cNvSpPr txBox="1"/>
          <p:nvPr/>
        </p:nvSpPr>
        <p:spPr>
          <a:xfrm>
            <a:off x="3480425" y="2140975"/>
            <a:ext cx="51348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Senior b-dev work: </a:t>
            </a:r>
            <a:r>
              <a:rPr lang="es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26 400</a:t>
            </a: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 (197.217DKK)</a:t>
            </a:r>
            <a:b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Junior</a:t>
            </a: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b-dev work: </a:t>
            </a:r>
            <a:r>
              <a:rPr lang="es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22 000</a:t>
            </a: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 (164.334DKK)</a:t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954" name="Google Shape;954;p39"/>
          <p:cNvSpPr/>
          <p:nvPr/>
        </p:nvSpPr>
        <p:spPr>
          <a:xfrm>
            <a:off x="974375" y="2917825"/>
            <a:ext cx="951600" cy="689700"/>
          </a:xfrm>
          <a:prstGeom prst="rect">
            <a:avLst/>
          </a:prstGeom>
          <a:solidFill>
            <a:srgbClr val="6C7E9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39"/>
          <p:cNvSpPr txBox="1"/>
          <p:nvPr/>
        </p:nvSpPr>
        <p:spPr>
          <a:xfrm>
            <a:off x="6654975" y="122125"/>
            <a:ext cx="23625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* All prices are fictive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40"/>
          <p:cNvSpPr/>
          <p:nvPr/>
        </p:nvSpPr>
        <p:spPr>
          <a:xfrm>
            <a:off x="967775" y="2157894"/>
            <a:ext cx="951600" cy="752400"/>
          </a:xfrm>
          <a:prstGeom prst="rect">
            <a:avLst/>
          </a:prstGeom>
          <a:solidFill>
            <a:srgbClr val="ED7C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EFD67E"/>
                </a:solidFill>
              </a:rPr>
              <a:t> 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961" name="Google Shape;961;p40"/>
          <p:cNvSpPr/>
          <p:nvPr/>
        </p:nvSpPr>
        <p:spPr>
          <a:xfrm>
            <a:off x="967775" y="3607525"/>
            <a:ext cx="951600" cy="803700"/>
          </a:xfrm>
          <a:prstGeom prst="rect">
            <a:avLst/>
          </a:prstGeom>
          <a:solidFill>
            <a:srgbClr val="63A9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40"/>
          <p:cNvSpPr/>
          <p:nvPr/>
        </p:nvSpPr>
        <p:spPr>
          <a:xfrm>
            <a:off x="974375" y="2917825"/>
            <a:ext cx="951600" cy="689700"/>
          </a:xfrm>
          <a:prstGeom prst="rect">
            <a:avLst/>
          </a:prstGeom>
          <a:solidFill>
            <a:srgbClr val="6C7E9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40"/>
          <p:cNvSpPr/>
          <p:nvPr/>
        </p:nvSpPr>
        <p:spPr>
          <a:xfrm rot="-5400000">
            <a:off x="-117617" y="2311680"/>
            <a:ext cx="3135300" cy="1063800"/>
          </a:xfrm>
          <a:prstGeom prst="rect">
            <a:avLst/>
          </a:prstGeom>
          <a:noFill/>
          <a:ln cap="flat" cmpd="sng" w="76200">
            <a:solidFill>
              <a:srgbClr val="F8FA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40"/>
          <p:cNvSpPr txBox="1"/>
          <p:nvPr/>
        </p:nvSpPr>
        <p:spPr>
          <a:xfrm>
            <a:off x="2851800" y="525375"/>
            <a:ext cx="3440400" cy="12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Let’s count it out!</a:t>
            </a:r>
            <a:endParaRPr b="1" sz="36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65" name="Google Shape;965;p40"/>
          <p:cNvSpPr/>
          <p:nvPr/>
        </p:nvSpPr>
        <p:spPr>
          <a:xfrm rot="10800000">
            <a:off x="864837" y="4061603"/>
            <a:ext cx="1170689" cy="730922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40"/>
          <p:cNvSpPr txBox="1"/>
          <p:nvPr/>
        </p:nvSpPr>
        <p:spPr>
          <a:xfrm>
            <a:off x="1043975" y="4079063"/>
            <a:ext cx="8121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29</a:t>
            </a:r>
            <a:r>
              <a:rPr b="1" lang="es" sz="17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,6K</a:t>
            </a:r>
            <a:endParaRPr b="1" sz="17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67" name="Google Shape;967;p40"/>
          <p:cNvSpPr txBox="1"/>
          <p:nvPr/>
        </p:nvSpPr>
        <p:spPr>
          <a:xfrm>
            <a:off x="3480425" y="2140975"/>
            <a:ext cx="5073900" cy="21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Senior b-dev work: </a:t>
            </a:r>
            <a:r>
              <a:rPr lang="es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26 400</a:t>
            </a: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 (197.217DKK)</a:t>
            </a:r>
            <a:b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Junior b-dev work: </a:t>
            </a:r>
            <a:r>
              <a:rPr lang="es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22 000</a:t>
            </a: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 (164.334DKK)</a:t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Medior</a:t>
            </a: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f-dev work: </a:t>
            </a:r>
            <a:r>
              <a:rPr lang="es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24 000</a:t>
            </a: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 (179.328DKK)</a:t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</a:t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968" name="Google Shape;968;p40"/>
          <p:cNvSpPr txBox="1"/>
          <p:nvPr/>
        </p:nvSpPr>
        <p:spPr>
          <a:xfrm>
            <a:off x="6654975" y="122125"/>
            <a:ext cx="23625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* All prices are fictive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41"/>
          <p:cNvSpPr/>
          <p:nvPr/>
        </p:nvSpPr>
        <p:spPr>
          <a:xfrm>
            <a:off x="971075" y="1962275"/>
            <a:ext cx="951600" cy="188100"/>
          </a:xfrm>
          <a:prstGeom prst="rect">
            <a:avLst/>
          </a:prstGeom>
          <a:solidFill>
            <a:srgbClr val="00C3B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EFD67E"/>
                </a:solidFill>
              </a:rPr>
              <a:t> 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974" name="Google Shape;974;p41"/>
          <p:cNvSpPr/>
          <p:nvPr/>
        </p:nvSpPr>
        <p:spPr>
          <a:xfrm>
            <a:off x="971075" y="2157894"/>
            <a:ext cx="951600" cy="752400"/>
          </a:xfrm>
          <a:prstGeom prst="rect">
            <a:avLst/>
          </a:prstGeom>
          <a:solidFill>
            <a:srgbClr val="ED7C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EFD67E"/>
                </a:solidFill>
              </a:rPr>
              <a:t> 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975" name="Google Shape;975;p41"/>
          <p:cNvSpPr/>
          <p:nvPr/>
        </p:nvSpPr>
        <p:spPr>
          <a:xfrm>
            <a:off x="971075" y="3607525"/>
            <a:ext cx="951600" cy="803700"/>
          </a:xfrm>
          <a:prstGeom prst="rect">
            <a:avLst/>
          </a:prstGeom>
          <a:solidFill>
            <a:srgbClr val="63A9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41"/>
          <p:cNvSpPr/>
          <p:nvPr/>
        </p:nvSpPr>
        <p:spPr>
          <a:xfrm>
            <a:off x="971075" y="2917825"/>
            <a:ext cx="951600" cy="689700"/>
          </a:xfrm>
          <a:prstGeom prst="rect">
            <a:avLst/>
          </a:prstGeom>
          <a:solidFill>
            <a:srgbClr val="6C7E9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41"/>
          <p:cNvSpPr/>
          <p:nvPr/>
        </p:nvSpPr>
        <p:spPr>
          <a:xfrm rot="-5400000">
            <a:off x="-117617" y="2311680"/>
            <a:ext cx="3135300" cy="1063800"/>
          </a:xfrm>
          <a:prstGeom prst="rect">
            <a:avLst/>
          </a:prstGeom>
          <a:noFill/>
          <a:ln cap="flat" cmpd="sng" w="76200">
            <a:solidFill>
              <a:srgbClr val="F8FA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41"/>
          <p:cNvSpPr txBox="1"/>
          <p:nvPr/>
        </p:nvSpPr>
        <p:spPr>
          <a:xfrm>
            <a:off x="2851800" y="525375"/>
            <a:ext cx="3440400" cy="12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Let’s count it out!</a:t>
            </a:r>
            <a:endParaRPr b="1" sz="36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79" name="Google Shape;979;p41"/>
          <p:cNvSpPr/>
          <p:nvPr/>
        </p:nvSpPr>
        <p:spPr>
          <a:xfrm rot="10800000">
            <a:off x="864837" y="4061603"/>
            <a:ext cx="1170689" cy="730922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41"/>
          <p:cNvSpPr txBox="1"/>
          <p:nvPr/>
        </p:nvSpPr>
        <p:spPr>
          <a:xfrm>
            <a:off x="1043975" y="4079063"/>
            <a:ext cx="8121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23,6K</a:t>
            </a:r>
            <a:endParaRPr b="1" sz="17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81" name="Google Shape;981;p41"/>
          <p:cNvSpPr txBox="1"/>
          <p:nvPr/>
        </p:nvSpPr>
        <p:spPr>
          <a:xfrm>
            <a:off x="3480425" y="2140975"/>
            <a:ext cx="5101200" cy="21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Senior b-dev work: 26 400 EUR (197.217DKK)</a:t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Junior b-dev work: 22 000 EUR (164.334DKK)</a:t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Medior f-dev work: 24 000 EUR (179.328DKK)</a:t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Devops</a:t>
            </a: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work: </a:t>
            </a:r>
            <a:r>
              <a:rPr lang="es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6000</a:t>
            </a: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 (44.832DKK)</a:t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</a:t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982" name="Google Shape;982;p41"/>
          <p:cNvSpPr txBox="1"/>
          <p:nvPr/>
        </p:nvSpPr>
        <p:spPr>
          <a:xfrm>
            <a:off x="6654975" y="122125"/>
            <a:ext cx="23625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* All prices are fictive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2"/>
          <p:cNvSpPr/>
          <p:nvPr/>
        </p:nvSpPr>
        <p:spPr>
          <a:xfrm>
            <a:off x="-114000" y="1987050"/>
            <a:ext cx="9372000" cy="116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42"/>
          <p:cNvSpPr txBox="1"/>
          <p:nvPr/>
        </p:nvSpPr>
        <p:spPr>
          <a:xfrm>
            <a:off x="-114000" y="2179500"/>
            <a:ext cx="9372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C7372F"/>
                </a:solidFill>
                <a:latin typeface="Josefin Sans"/>
                <a:ea typeface="Josefin Sans"/>
                <a:cs typeface="Josefin Sans"/>
                <a:sym typeface="Josefin Sans"/>
              </a:rPr>
              <a:t>Damn you are good at this stuff!</a:t>
            </a:r>
            <a:endParaRPr sz="3600">
              <a:solidFill>
                <a:srgbClr val="C7372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89" name="Google Shape;989;p42"/>
          <p:cNvSpPr txBox="1"/>
          <p:nvPr/>
        </p:nvSpPr>
        <p:spPr>
          <a:xfrm>
            <a:off x="2297400" y="2743650"/>
            <a:ext cx="4549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F40A8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23 600 Eur (176.306 DKK) </a:t>
            </a:r>
            <a:r>
              <a:rPr lang="es" sz="1800">
                <a:solidFill>
                  <a:srgbClr val="6F40A8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straight</a:t>
            </a:r>
            <a:r>
              <a:rPr lang="es" sz="1800">
                <a:solidFill>
                  <a:srgbClr val="6F40A8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 up profit!</a:t>
            </a:r>
            <a:endParaRPr sz="1800">
              <a:solidFill>
                <a:srgbClr val="6F40A8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Google Shape;99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44"/>
          <p:cNvSpPr txBox="1"/>
          <p:nvPr/>
        </p:nvSpPr>
        <p:spPr>
          <a:xfrm>
            <a:off x="2851800" y="525375"/>
            <a:ext cx="3440400" cy="12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How’s the project doing?</a:t>
            </a:r>
            <a:endParaRPr b="1" sz="3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01" name="Google Shape;1001;p44"/>
          <p:cNvSpPr/>
          <p:nvPr/>
        </p:nvSpPr>
        <p:spPr>
          <a:xfrm rot="-5400000">
            <a:off x="-117617" y="2311680"/>
            <a:ext cx="3135300" cy="1063800"/>
          </a:xfrm>
          <a:prstGeom prst="rect">
            <a:avLst/>
          </a:prstGeom>
          <a:noFill/>
          <a:ln cap="flat" cmpd="sng" w="76200">
            <a:solidFill>
              <a:srgbClr val="F8FA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44"/>
          <p:cNvSpPr/>
          <p:nvPr/>
        </p:nvSpPr>
        <p:spPr>
          <a:xfrm rot="10800000">
            <a:off x="864837" y="4061603"/>
            <a:ext cx="1170689" cy="730922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44"/>
          <p:cNvSpPr txBox="1"/>
          <p:nvPr/>
        </p:nvSpPr>
        <p:spPr>
          <a:xfrm>
            <a:off x="1107275" y="4180900"/>
            <a:ext cx="8121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100K</a:t>
            </a:r>
            <a:endParaRPr b="1" sz="1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-114000" y="1987050"/>
            <a:ext cx="9372000" cy="116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-114000" y="2179500"/>
            <a:ext cx="9372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C7372F"/>
                </a:solidFill>
                <a:latin typeface="Josefin Sans"/>
                <a:ea typeface="Josefin Sans"/>
                <a:cs typeface="Josefin Sans"/>
                <a:sym typeface="Josefin Sans"/>
              </a:rPr>
              <a:t>Any team leads in the room?</a:t>
            </a:r>
            <a:endParaRPr sz="3600">
              <a:solidFill>
                <a:srgbClr val="C7372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3059400" y="2743650"/>
            <a:ext cx="3025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F40A8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Your </a:t>
            </a:r>
            <a:r>
              <a:rPr lang="es" sz="1800">
                <a:solidFill>
                  <a:srgbClr val="6F40A8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mileage</a:t>
            </a:r>
            <a:r>
              <a:rPr lang="es" sz="1800">
                <a:solidFill>
                  <a:srgbClr val="6F40A8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 may vary </a:t>
            </a:r>
            <a:endParaRPr sz="1800">
              <a:solidFill>
                <a:srgbClr val="6F40A8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45"/>
          <p:cNvSpPr/>
          <p:nvPr/>
        </p:nvSpPr>
        <p:spPr>
          <a:xfrm rot="-5400000">
            <a:off x="-117617" y="2311680"/>
            <a:ext cx="3135300" cy="1063800"/>
          </a:xfrm>
          <a:prstGeom prst="rect">
            <a:avLst/>
          </a:prstGeom>
          <a:noFill/>
          <a:ln cap="flat" cmpd="sng" w="76200">
            <a:solidFill>
              <a:srgbClr val="F8FA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45"/>
          <p:cNvSpPr/>
          <p:nvPr/>
        </p:nvSpPr>
        <p:spPr>
          <a:xfrm>
            <a:off x="974375" y="3408025"/>
            <a:ext cx="951600" cy="1003200"/>
          </a:xfrm>
          <a:prstGeom prst="rect">
            <a:avLst/>
          </a:prstGeom>
          <a:solidFill>
            <a:srgbClr val="63A9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45"/>
          <p:cNvSpPr txBox="1"/>
          <p:nvPr/>
        </p:nvSpPr>
        <p:spPr>
          <a:xfrm>
            <a:off x="2851800" y="525375"/>
            <a:ext cx="3440400" cy="12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How’s the project doing?</a:t>
            </a:r>
            <a:endParaRPr b="1" sz="3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11" name="Google Shape;1011;p45"/>
          <p:cNvSpPr/>
          <p:nvPr/>
        </p:nvSpPr>
        <p:spPr>
          <a:xfrm rot="10800000">
            <a:off x="864837" y="4061603"/>
            <a:ext cx="1170689" cy="730922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45"/>
          <p:cNvSpPr txBox="1"/>
          <p:nvPr/>
        </p:nvSpPr>
        <p:spPr>
          <a:xfrm>
            <a:off x="1043975" y="4079063"/>
            <a:ext cx="8121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68</a:t>
            </a:r>
            <a:r>
              <a:rPr b="1" lang="es" sz="17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,3</a:t>
            </a:r>
            <a:r>
              <a:rPr b="1" lang="es" sz="17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K</a:t>
            </a:r>
            <a:endParaRPr b="1" sz="17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13" name="Google Shape;1013;p45"/>
          <p:cNvSpPr txBox="1"/>
          <p:nvPr/>
        </p:nvSpPr>
        <p:spPr>
          <a:xfrm>
            <a:off x="3480425" y="2140975"/>
            <a:ext cx="5026500" cy="13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Senior b-dev work: </a:t>
            </a:r>
            <a:r>
              <a:rPr lang="es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31 700</a:t>
            </a: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 (236.818 DKK)</a:t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1014" name="Google Shape;1014;p45"/>
          <p:cNvSpPr txBox="1"/>
          <p:nvPr/>
        </p:nvSpPr>
        <p:spPr>
          <a:xfrm>
            <a:off x="6654975" y="122125"/>
            <a:ext cx="23625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* All prices are fictive</a:t>
            </a:r>
            <a:endParaRPr>
              <a:solidFill>
                <a:schemeClr val="lt1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* This is very optimistic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46"/>
          <p:cNvSpPr/>
          <p:nvPr/>
        </p:nvSpPr>
        <p:spPr>
          <a:xfrm>
            <a:off x="974375" y="2587177"/>
            <a:ext cx="951600" cy="815100"/>
          </a:xfrm>
          <a:prstGeom prst="rect">
            <a:avLst/>
          </a:prstGeom>
          <a:solidFill>
            <a:srgbClr val="6C7E9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46"/>
          <p:cNvSpPr/>
          <p:nvPr/>
        </p:nvSpPr>
        <p:spPr>
          <a:xfrm>
            <a:off x="974375" y="3408025"/>
            <a:ext cx="951600" cy="1003200"/>
          </a:xfrm>
          <a:prstGeom prst="rect">
            <a:avLst/>
          </a:prstGeom>
          <a:solidFill>
            <a:srgbClr val="63A9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46"/>
          <p:cNvSpPr/>
          <p:nvPr/>
        </p:nvSpPr>
        <p:spPr>
          <a:xfrm rot="-5400000">
            <a:off x="-117617" y="2311680"/>
            <a:ext cx="3135300" cy="1063800"/>
          </a:xfrm>
          <a:prstGeom prst="rect">
            <a:avLst/>
          </a:prstGeom>
          <a:noFill/>
          <a:ln cap="flat" cmpd="sng" w="76200">
            <a:solidFill>
              <a:srgbClr val="F8FA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46"/>
          <p:cNvSpPr txBox="1"/>
          <p:nvPr/>
        </p:nvSpPr>
        <p:spPr>
          <a:xfrm>
            <a:off x="2851800" y="525375"/>
            <a:ext cx="3440400" cy="12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How’s the project doing?</a:t>
            </a:r>
            <a:endParaRPr b="1" sz="3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23" name="Google Shape;1023;p46"/>
          <p:cNvSpPr/>
          <p:nvPr/>
        </p:nvSpPr>
        <p:spPr>
          <a:xfrm rot="10800000">
            <a:off x="864837" y="4061603"/>
            <a:ext cx="1170689" cy="730922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46"/>
          <p:cNvSpPr txBox="1"/>
          <p:nvPr/>
        </p:nvSpPr>
        <p:spPr>
          <a:xfrm>
            <a:off x="1043975" y="4079063"/>
            <a:ext cx="8121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41</a:t>
            </a:r>
            <a:r>
              <a:rPr b="1" lang="es" sz="17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,9K</a:t>
            </a:r>
            <a:endParaRPr b="1" sz="17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25" name="Google Shape;1025;p46"/>
          <p:cNvSpPr txBox="1"/>
          <p:nvPr/>
        </p:nvSpPr>
        <p:spPr>
          <a:xfrm>
            <a:off x="3480425" y="2140975"/>
            <a:ext cx="50877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Senior b-dev work: </a:t>
            </a:r>
            <a:r>
              <a:rPr lang="es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31 700</a:t>
            </a: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 (236.818 DKK)</a:t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Junior b-dev work: </a:t>
            </a:r>
            <a:r>
              <a:rPr lang="es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26 400</a:t>
            </a: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 (197.217 DKK)</a:t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1026" name="Google Shape;1026;p46"/>
          <p:cNvSpPr txBox="1"/>
          <p:nvPr/>
        </p:nvSpPr>
        <p:spPr>
          <a:xfrm>
            <a:off x="6654975" y="122125"/>
            <a:ext cx="23625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* All prices are fictive</a:t>
            </a:r>
            <a:endParaRPr>
              <a:solidFill>
                <a:schemeClr val="lt1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* This is very optimistic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47"/>
          <p:cNvSpPr/>
          <p:nvPr/>
        </p:nvSpPr>
        <p:spPr>
          <a:xfrm>
            <a:off x="974225" y="1985621"/>
            <a:ext cx="951600" cy="595800"/>
          </a:xfrm>
          <a:prstGeom prst="rect">
            <a:avLst/>
          </a:prstGeom>
          <a:solidFill>
            <a:srgbClr val="ED7C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EFD67E"/>
                </a:solidFill>
              </a:rPr>
              <a:t> 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032" name="Google Shape;1032;p47"/>
          <p:cNvSpPr/>
          <p:nvPr/>
        </p:nvSpPr>
        <p:spPr>
          <a:xfrm>
            <a:off x="974375" y="2587177"/>
            <a:ext cx="951600" cy="815100"/>
          </a:xfrm>
          <a:prstGeom prst="rect">
            <a:avLst/>
          </a:prstGeom>
          <a:solidFill>
            <a:srgbClr val="6C7E9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47"/>
          <p:cNvSpPr/>
          <p:nvPr/>
        </p:nvSpPr>
        <p:spPr>
          <a:xfrm>
            <a:off x="974375" y="3408025"/>
            <a:ext cx="951600" cy="1003200"/>
          </a:xfrm>
          <a:prstGeom prst="rect">
            <a:avLst/>
          </a:prstGeom>
          <a:solidFill>
            <a:srgbClr val="63A9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47"/>
          <p:cNvSpPr/>
          <p:nvPr/>
        </p:nvSpPr>
        <p:spPr>
          <a:xfrm rot="-5400000">
            <a:off x="-117617" y="2311680"/>
            <a:ext cx="3135300" cy="1063800"/>
          </a:xfrm>
          <a:prstGeom prst="rect">
            <a:avLst/>
          </a:prstGeom>
          <a:noFill/>
          <a:ln cap="flat" cmpd="sng" w="76200">
            <a:solidFill>
              <a:srgbClr val="F8FA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47"/>
          <p:cNvSpPr txBox="1"/>
          <p:nvPr/>
        </p:nvSpPr>
        <p:spPr>
          <a:xfrm>
            <a:off x="2851800" y="525375"/>
            <a:ext cx="3440400" cy="12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How’s the project doing?</a:t>
            </a:r>
            <a:endParaRPr b="1" sz="3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36" name="Google Shape;1036;p47"/>
          <p:cNvSpPr/>
          <p:nvPr/>
        </p:nvSpPr>
        <p:spPr>
          <a:xfrm rot="10800000">
            <a:off x="864837" y="4061603"/>
            <a:ext cx="1170689" cy="730922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47"/>
          <p:cNvSpPr txBox="1"/>
          <p:nvPr/>
        </p:nvSpPr>
        <p:spPr>
          <a:xfrm>
            <a:off x="1043975" y="4079063"/>
            <a:ext cx="8121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22</a:t>
            </a:r>
            <a:r>
              <a:rPr b="1" lang="es" sz="17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,7K</a:t>
            </a:r>
            <a:endParaRPr b="1" sz="17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38" name="Google Shape;1038;p47"/>
          <p:cNvSpPr txBox="1"/>
          <p:nvPr/>
        </p:nvSpPr>
        <p:spPr>
          <a:xfrm>
            <a:off x="3480425" y="2140975"/>
            <a:ext cx="52569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Senior b-dev work: 31 700 EUR (236.818 DKK)</a:t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Junior b-dev work: 26 400 EUR (197.217 DKK)</a:t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Medior f-dev work: </a:t>
            </a:r>
            <a:r>
              <a:rPr lang="es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19 200</a:t>
            </a: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 (143.464 DKK)</a:t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1039" name="Google Shape;1039;p47"/>
          <p:cNvSpPr txBox="1"/>
          <p:nvPr/>
        </p:nvSpPr>
        <p:spPr>
          <a:xfrm>
            <a:off x="6654975" y="122125"/>
            <a:ext cx="23625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* All prices are fictive</a:t>
            </a:r>
            <a:endParaRPr>
              <a:solidFill>
                <a:schemeClr val="lt1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* This is very optimistic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48"/>
          <p:cNvSpPr/>
          <p:nvPr/>
        </p:nvSpPr>
        <p:spPr>
          <a:xfrm>
            <a:off x="974375" y="1791775"/>
            <a:ext cx="951600" cy="188100"/>
          </a:xfrm>
          <a:prstGeom prst="rect">
            <a:avLst/>
          </a:prstGeom>
          <a:solidFill>
            <a:srgbClr val="00C3B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EFD67E"/>
                </a:solidFill>
              </a:rPr>
              <a:t> 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045" name="Google Shape;1045;p48"/>
          <p:cNvSpPr/>
          <p:nvPr/>
        </p:nvSpPr>
        <p:spPr>
          <a:xfrm>
            <a:off x="974225" y="1985621"/>
            <a:ext cx="951600" cy="595800"/>
          </a:xfrm>
          <a:prstGeom prst="rect">
            <a:avLst/>
          </a:prstGeom>
          <a:solidFill>
            <a:srgbClr val="ED7C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EFD67E"/>
                </a:solidFill>
              </a:rPr>
              <a:t> 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046" name="Google Shape;1046;p48"/>
          <p:cNvSpPr/>
          <p:nvPr/>
        </p:nvSpPr>
        <p:spPr>
          <a:xfrm>
            <a:off x="974375" y="2587177"/>
            <a:ext cx="951600" cy="815100"/>
          </a:xfrm>
          <a:prstGeom prst="rect">
            <a:avLst/>
          </a:prstGeom>
          <a:solidFill>
            <a:srgbClr val="6C7E9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48"/>
          <p:cNvSpPr/>
          <p:nvPr/>
        </p:nvSpPr>
        <p:spPr>
          <a:xfrm>
            <a:off x="974375" y="3408025"/>
            <a:ext cx="951600" cy="1003200"/>
          </a:xfrm>
          <a:prstGeom prst="rect">
            <a:avLst/>
          </a:prstGeom>
          <a:solidFill>
            <a:srgbClr val="63A9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48"/>
          <p:cNvSpPr/>
          <p:nvPr/>
        </p:nvSpPr>
        <p:spPr>
          <a:xfrm rot="-5400000">
            <a:off x="-117617" y="2311680"/>
            <a:ext cx="3135300" cy="1063800"/>
          </a:xfrm>
          <a:prstGeom prst="rect">
            <a:avLst/>
          </a:prstGeom>
          <a:noFill/>
          <a:ln cap="flat" cmpd="sng" w="76200">
            <a:solidFill>
              <a:srgbClr val="F8FA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48"/>
          <p:cNvSpPr txBox="1"/>
          <p:nvPr/>
        </p:nvSpPr>
        <p:spPr>
          <a:xfrm>
            <a:off x="2851800" y="525375"/>
            <a:ext cx="3440400" cy="12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How’s the project doing?</a:t>
            </a:r>
            <a:endParaRPr b="1" sz="3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50" name="Google Shape;1050;p48"/>
          <p:cNvSpPr/>
          <p:nvPr/>
        </p:nvSpPr>
        <p:spPr>
          <a:xfrm rot="10800000">
            <a:off x="864837" y="4061603"/>
            <a:ext cx="1170689" cy="730922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48"/>
          <p:cNvSpPr txBox="1"/>
          <p:nvPr/>
        </p:nvSpPr>
        <p:spPr>
          <a:xfrm>
            <a:off x="1043975" y="4079063"/>
            <a:ext cx="8121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16</a:t>
            </a:r>
            <a:r>
              <a:rPr b="1" lang="es" sz="17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,7K</a:t>
            </a:r>
            <a:endParaRPr b="1" sz="17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52" name="Google Shape;1052;p48"/>
          <p:cNvSpPr txBox="1"/>
          <p:nvPr/>
        </p:nvSpPr>
        <p:spPr>
          <a:xfrm>
            <a:off x="3480425" y="2140975"/>
            <a:ext cx="51486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Senior b-dev work: 31 700 EUR (236.818 DKK)</a:t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Junior b-dev work: 26 400 EUR (197.217 DKK)</a:t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Medior f-dev work: 19 200 EUR (143.464 DKK)</a:t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Devops work: </a:t>
            </a:r>
            <a:r>
              <a:rPr lang="es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6000</a:t>
            </a: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 (44.832 DKK)</a:t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1053" name="Google Shape;1053;p48"/>
          <p:cNvSpPr txBox="1"/>
          <p:nvPr/>
        </p:nvSpPr>
        <p:spPr>
          <a:xfrm>
            <a:off x="6654975" y="122125"/>
            <a:ext cx="23625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* All prices are fictive</a:t>
            </a:r>
            <a:endParaRPr>
              <a:solidFill>
                <a:schemeClr val="lt1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* This is very optimistic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49"/>
          <p:cNvSpPr/>
          <p:nvPr/>
        </p:nvSpPr>
        <p:spPr>
          <a:xfrm>
            <a:off x="-114000" y="1987050"/>
            <a:ext cx="9372000" cy="116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49"/>
          <p:cNvSpPr txBox="1"/>
          <p:nvPr/>
        </p:nvSpPr>
        <p:spPr>
          <a:xfrm>
            <a:off x="-114000" y="2179500"/>
            <a:ext cx="9372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C7372F"/>
                </a:solidFill>
                <a:latin typeface="Josefin Sans"/>
                <a:ea typeface="Josefin Sans"/>
                <a:cs typeface="Josefin Sans"/>
                <a:sym typeface="Josefin Sans"/>
              </a:rPr>
              <a:t>Damn you are good at this stuff!</a:t>
            </a:r>
            <a:endParaRPr sz="3600">
              <a:solidFill>
                <a:srgbClr val="C7372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60" name="Google Shape;1060;p49"/>
          <p:cNvSpPr txBox="1"/>
          <p:nvPr/>
        </p:nvSpPr>
        <p:spPr>
          <a:xfrm>
            <a:off x="2341500" y="2743650"/>
            <a:ext cx="44610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F40A8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23 600 Eur (176.306 DKK) straight up profit!</a:t>
            </a:r>
            <a:endParaRPr sz="1800">
              <a:solidFill>
                <a:srgbClr val="6F40A8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50"/>
          <p:cNvSpPr/>
          <p:nvPr/>
        </p:nvSpPr>
        <p:spPr>
          <a:xfrm>
            <a:off x="-114000" y="1987050"/>
            <a:ext cx="9372000" cy="116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50"/>
          <p:cNvSpPr txBox="1"/>
          <p:nvPr/>
        </p:nvSpPr>
        <p:spPr>
          <a:xfrm>
            <a:off x="-114000" y="2179500"/>
            <a:ext cx="9372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C7372F"/>
                </a:solidFill>
                <a:latin typeface="Josefin Sans"/>
                <a:ea typeface="Josefin Sans"/>
                <a:cs typeface="Josefin Sans"/>
                <a:sym typeface="Josefin Sans"/>
              </a:rPr>
              <a:t>Damn you are good at this stuff!</a:t>
            </a:r>
            <a:endParaRPr sz="3600">
              <a:solidFill>
                <a:srgbClr val="C7372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67" name="Google Shape;1067;p50"/>
          <p:cNvSpPr txBox="1"/>
          <p:nvPr/>
        </p:nvSpPr>
        <p:spPr>
          <a:xfrm>
            <a:off x="2678875" y="2743650"/>
            <a:ext cx="37863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F40A8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23 600 Eur straight up profit!</a:t>
            </a:r>
            <a:endParaRPr sz="1800">
              <a:solidFill>
                <a:srgbClr val="6F40A8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cxnSp>
        <p:nvCxnSpPr>
          <p:cNvPr id="1068" name="Google Shape;1068;p50"/>
          <p:cNvCxnSpPr/>
          <p:nvPr/>
        </p:nvCxnSpPr>
        <p:spPr>
          <a:xfrm flipH="1" rot="10800000">
            <a:off x="2944375" y="2770475"/>
            <a:ext cx="978300" cy="466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9" name="Google Shape;1069;p50"/>
          <p:cNvSpPr txBox="1"/>
          <p:nvPr/>
        </p:nvSpPr>
        <p:spPr>
          <a:xfrm>
            <a:off x="3017550" y="3063225"/>
            <a:ext cx="2180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F4246"/>
                </a:solidFill>
                <a:latin typeface="Proxima Nova"/>
                <a:ea typeface="Proxima Nova"/>
                <a:cs typeface="Proxima Nova"/>
                <a:sym typeface="Proxima Nova"/>
              </a:rPr>
              <a:t>16 700 (124.756)</a:t>
            </a:r>
            <a:endParaRPr b="1" sz="1800">
              <a:solidFill>
                <a:srgbClr val="9F424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70" name="Google Shape;1070;p50"/>
          <p:cNvCxnSpPr/>
          <p:nvPr/>
        </p:nvCxnSpPr>
        <p:spPr>
          <a:xfrm flipH="1" rot="10800000">
            <a:off x="4151375" y="2615175"/>
            <a:ext cx="1289100" cy="18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1" name="Google Shape;1071;p50"/>
          <p:cNvSpPr txBox="1"/>
          <p:nvPr/>
        </p:nvSpPr>
        <p:spPr>
          <a:xfrm>
            <a:off x="4219875" y="1898900"/>
            <a:ext cx="13167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9F4246"/>
                </a:solidFill>
                <a:latin typeface="Proxima Nova"/>
                <a:ea typeface="Proxima Nova"/>
                <a:cs typeface="Proxima Nova"/>
                <a:sym typeface="Proxima Nova"/>
              </a:rPr>
              <a:t>Ok-ish</a:t>
            </a:r>
            <a:endParaRPr b="1" sz="3000">
              <a:solidFill>
                <a:srgbClr val="9F424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51"/>
          <p:cNvSpPr/>
          <p:nvPr/>
        </p:nvSpPr>
        <p:spPr>
          <a:xfrm>
            <a:off x="-114000" y="1987050"/>
            <a:ext cx="9372000" cy="116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51"/>
          <p:cNvSpPr txBox="1"/>
          <p:nvPr/>
        </p:nvSpPr>
        <p:spPr>
          <a:xfrm>
            <a:off x="-114000" y="2179500"/>
            <a:ext cx="9372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C7372F"/>
                </a:solidFill>
                <a:latin typeface="Josefin Sans"/>
                <a:ea typeface="Josefin Sans"/>
                <a:cs typeface="Josefin Sans"/>
                <a:sym typeface="Josefin Sans"/>
              </a:rPr>
              <a:t>Damn you are good at this stuff!</a:t>
            </a:r>
            <a:endParaRPr sz="3600">
              <a:solidFill>
                <a:srgbClr val="C7372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78" name="Google Shape;1078;p51"/>
          <p:cNvSpPr txBox="1"/>
          <p:nvPr/>
        </p:nvSpPr>
        <p:spPr>
          <a:xfrm>
            <a:off x="2678875" y="2743650"/>
            <a:ext cx="37863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F40A8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23 600 Eur straight up profit!</a:t>
            </a:r>
            <a:endParaRPr sz="1800">
              <a:solidFill>
                <a:srgbClr val="6F40A8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cxnSp>
        <p:nvCxnSpPr>
          <p:cNvPr id="1079" name="Google Shape;1079;p51"/>
          <p:cNvCxnSpPr/>
          <p:nvPr/>
        </p:nvCxnSpPr>
        <p:spPr>
          <a:xfrm flipH="1" rot="10800000">
            <a:off x="2944375" y="2770475"/>
            <a:ext cx="978300" cy="466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0" name="Google Shape;1080;p51"/>
          <p:cNvSpPr txBox="1"/>
          <p:nvPr/>
        </p:nvSpPr>
        <p:spPr>
          <a:xfrm>
            <a:off x="3017550" y="3063225"/>
            <a:ext cx="19026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F4246"/>
                </a:solidFill>
                <a:latin typeface="Proxima Nova"/>
                <a:ea typeface="Proxima Nova"/>
                <a:cs typeface="Proxima Nova"/>
                <a:sym typeface="Proxima Nova"/>
              </a:rPr>
              <a:t>16 700 (124.756)</a:t>
            </a:r>
            <a:endParaRPr b="1" sz="1800">
              <a:solidFill>
                <a:srgbClr val="9F424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81" name="Google Shape;1081;p51"/>
          <p:cNvCxnSpPr/>
          <p:nvPr/>
        </p:nvCxnSpPr>
        <p:spPr>
          <a:xfrm flipH="1" rot="10800000">
            <a:off x="4151375" y="2615175"/>
            <a:ext cx="1289100" cy="18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2" name="Google Shape;1082;p51"/>
          <p:cNvSpPr txBox="1"/>
          <p:nvPr/>
        </p:nvSpPr>
        <p:spPr>
          <a:xfrm>
            <a:off x="4219875" y="1898900"/>
            <a:ext cx="13167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9F4246"/>
                </a:solidFill>
                <a:latin typeface="Proxima Nova"/>
                <a:ea typeface="Proxima Nova"/>
                <a:cs typeface="Proxima Nova"/>
                <a:sym typeface="Proxima Nova"/>
              </a:rPr>
              <a:t>Ok-ish</a:t>
            </a:r>
            <a:endParaRPr b="1" sz="3000">
              <a:solidFill>
                <a:srgbClr val="9F424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83" name="Google Shape;1083;p51"/>
          <p:cNvCxnSpPr/>
          <p:nvPr/>
        </p:nvCxnSpPr>
        <p:spPr>
          <a:xfrm flipH="1" rot="10800000">
            <a:off x="5215175" y="2770475"/>
            <a:ext cx="978300" cy="466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Google Shape;1088;p52"/>
          <p:cNvGrpSpPr/>
          <p:nvPr/>
        </p:nvGrpSpPr>
        <p:grpSpPr>
          <a:xfrm>
            <a:off x="7715865" y="2158790"/>
            <a:ext cx="725711" cy="825858"/>
            <a:chOff x="-54793175" y="3982600"/>
            <a:chExt cx="279625" cy="318225"/>
          </a:xfrm>
        </p:grpSpPr>
        <p:sp>
          <p:nvSpPr>
            <p:cNvPr id="1089" name="Google Shape;1089;p52"/>
            <p:cNvSpPr/>
            <p:nvPr/>
          </p:nvSpPr>
          <p:spPr>
            <a:xfrm>
              <a:off x="-54646675" y="3982600"/>
              <a:ext cx="113425" cy="111075"/>
            </a:xfrm>
            <a:custGeom>
              <a:rect b="b" l="l" r="r" t="t"/>
              <a:pathLst>
                <a:path extrusionOk="0" h="4443" w="4537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2"/>
            <p:cNvSpPr/>
            <p:nvPr/>
          </p:nvSpPr>
          <p:spPr>
            <a:xfrm>
              <a:off x="-54644325" y="4003075"/>
              <a:ext cx="36250" cy="90600"/>
            </a:xfrm>
            <a:custGeom>
              <a:rect b="b" l="l" r="r" t="t"/>
              <a:pathLst>
                <a:path extrusionOk="0" h="3624" w="145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2"/>
            <p:cNvSpPr/>
            <p:nvPr/>
          </p:nvSpPr>
          <p:spPr>
            <a:xfrm>
              <a:off x="-54773475" y="3983400"/>
              <a:ext cx="113425" cy="111075"/>
            </a:xfrm>
            <a:custGeom>
              <a:rect b="b" l="l" r="r" t="t"/>
              <a:pathLst>
                <a:path extrusionOk="0" h="4443" w="4537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52"/>
            <p:cNvSpPr/>
            <p:nvPr/>
          </p:nvSpPr>
          <p:spPr>
            <a:xfrm>
              <a:off x="-54699450" y="4003075"/>
              <a:ext cx="36250" cy="90600"/>
            </a:xfrm>
            <a:custGeom>
              <a:rect b="b" l="l" r="r" t="t"/>
              <a:pathLst>
                <a:path extrusionOk="0" h="3624" w="145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2"/>
            <p:cNvSpPr/>
            <p:nvPr/>
          </p:nvSpPr>
          <p:spPr>
            <a:xfrm>
              <a:off x="-54756150" y="4112550"/>
              <a:ext cx="204800" cy="188275"/>
            </a:xfrm>
            <a:custGeom>
              <a:rect b="b" l="l" r="r" t="t"/>
              <a:pathLst>
                <a:path extrusionOk="0" h="7531" w="8192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52"/>
            <p:cNvSpPr/>
            <p:nvPr/>
          </p:nvSpPr>
          <p:spPr>
            <a:xfrm>
              <a:off x="-54532475" y="413697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52"/>
            <p:cNvSpPr/>
            <p:nvPr/>
          </p:nvSpPr>
          <p:spPr>
            <a:xfrm>
              <a:off x="-54793175" y="4136975"/>
              <a:ext cx="18925" cy="65400"/>
            </a:xfrm>
            <a:custGeom>
              <a:rect b="b" l="l" r="r" t="t"/>
              <a:pathLst>
                <a:path extrusionOk="0" h="2616" w="757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6" name="Google Shape;1096;p52"/>
          <p:cNvGrpSpPr/>
          <p:nvPr/>
        </p:nvGrpSpPr>
        <p:grpSpPr>
          <a:xfrm>
            <a:off x="4207089" y="2157876"/>
            <a:ext cx="729798" cy="827739"/>
            <a:chOff x="-54007925" y="3975575"/>
            <a:chExt cx="281200" cy="318950"/>
          </a:xfrm>
        </p:grpSpPr>
        <p:sp>
          <p:nvSpPr>
            <p:cNvPr id="1097" name="Google Shape;1097;p52"/>
            <p:cNvSpPr/>
            <p:nvPr/>
          </p:nvSpPr>
          <p:spPr>
            <a:xfrm>
              <a:off x="-53988225" y="3975575"/>
              <a:ext cx="244175" cy="142825"/>
            </a:xfrm>
            <a:custGeom>
              <a:rect b="b" l="l" r="r" t="t"/>
              <a:pathLst>
                <a:path extrusionOk="0" h="5713" w="9767">
                  <a:moveTo>
                    <a:pt x="5161" y="1329"/>
                  </a:moveTo>
                  <a:cubicBezTo>
                    <a:pt x="5247" y="1329"/>
                    <a:pt x="5333" y="1337"/>
                    <a:pt x="5419" y="1353"/>
                  </a:cubicBezTo>
                  <a:cubicBezTo>
                    <a:pt x="5577" y="1384"/>
                    <a:pt x="5671" y="1416"/>
                    <a:pt x="5797" y="1479"/>
                  </a:cubicBezTo>
                  <a:cubicBezTo>
                    <a:pt x="6617" y="1857"/>
                    <a:pt x="7026" y="2960"/>
                    <a:pt x="6837" y="4220"/>
                  </a:cubicBezTo>
                  <a:cubicBezTo>
                    <a:pt x="6774" y="4409"/>
                    <a:pt x="6617" y="4535"/>
                    <a:pt x="6459" y="4535"/>
                  </a:cubicBezTo>
                  <a:lnTo>
                    <a:pt x="6396" y="4535"/>
                  </a:lnTo>
                  <a:cubicBezTo>
                    <a:pt x="6207" y="4503"/>
                    <a:pt x="6049" y="4283"/>
                    <a:pt x="6081" y="4094"/>
                  </a:cubicBezTo>
                  <a:cubicBezTo>
                    <a:pt x="6239" y="3117"/>
                    <a:pt x="5892" y="2172"/>
                    <a:pt x="5293" y="2046"/>
                  </a:cubicBezTo>
                  <a:cubicBezTo>
                    <a:pt x="5250" y="2037"/>
                    <a:pt x="5205" y="2032"/>
                    <a:pt x="5161" y="2032"/>
                  </a:cubicBezTo>
                  <a:cubicBezTo>
                    <a:pt x="4601" y="2032"/>
                    <a:pt x="4022" y="2752"/>
                    <a:pt x="3876" y="3716"/>
                  </a:cubicBezTo>
                  <a:cubicBezTo>
                    <a:pt x="3847" y="3888"/>
                    <a:pt x="3660" y="4035"/>
                    <a:pt x="3484" y="4035"/>
                  </a:cubicBezTo>
                  <a:cubicBezTo>
                    <a:pt x="3468" y="4035"/>
                    <a:pt x="3451" y="4033"/>
                    <a:pt x="3435" y="4031"/>
                  </a:cubicBezTo>
                  <a:cubicBezTo>
                    <a:pt x="3246" y="3968"/>
                    <a:pt x="3088" y="3779"/>
                    <a:pt x="3120" y="3590"/>
                  </a:cubicBezTo>
                  <a:cubicBezTo>
                    <a:pt x="3351" y="2261"/>
                    <a:pt x="4217" y="1329"/>
                    <a:pt x="5161" y="1329"/>
                  </a:cubicBezTo>
                  <a:close/>
                  <a:moveTo>
                    <a:pt x="6821" y="1"/>
                  </a:moveTo>
                  <a:cubicBezTo>
                    <a:pt x="6045" y="1"/>
                    <a:pt x="5381" y="480"/>
                    <a:pt x="5104" y="1227"/>
                  </a:cubicBezTo>
                  <a:lnTo>
                    <a:pt x="3939" y="1038"/>
                  </a:lnTo>
                  <a:cubicBezTo>
                    <a:pt x="3734" y="998"/>
                    <a:pt x="3530" y="979"/>
                    <a:pt x="3328" y="979"/>
                  </a:cubicBezTo>
                  <a:cubicBezTo>
                    <a:pt x="1759" y="979"/>
                    <a:pt x="343" y="2128"/>
                    <a:pt x="64" y="3747"/>
                  </a:cubicBezTo>
                  <a:cubicBezTo>
                    <a:pt x="1" y="3936"/>
                    <a:pt x="158" y="4125"/>
                    <a:pt x="379" y="4188"/>
                  </a:cubicBezTo>
                  <a:lnTo>
                    <a:pt x="9200" y="5700"/>
                  </a:lnTo>
                  <a:cubicBezTo>
                    <a:pt x="9225" y="5709"/>
                    <a:pt x="9251" y="5713"/>
                    <a:pt x="9276" y="5713"/>
                  </a:cubicBezTo>
                  <a:cubicBezTo>
                    <a:pt x="9437" y="5713"/>
                    <a:pt x="9582" y="5549"/>
                    <a:pt x="9610" y="5385"/>
                  </a:cubicBezTo>
                  <a:cubicBezTo>
                    <a:pt x="9767" y="4535"/>
                    <a:pt x="9578" y="3621"/>
                    <a:pt x="9074" y="2865"/>
                  </a:cubicBezTo>
                  <a:cubicBezTo>
                    <a:pt x="8570" y="2203"/>
                    <a:pt x="7782" y="1731"/>
                    <a:pt x="6900" y="1573"/>
                  </a:cubicBezTo>
                  <a:lnTo>
                    <a:pt x="5892" y="1384"/>
                  </a:lnTo>
                  <a:cubicBezTo>
                    <a:pt x="6090" y="1017"/>
                    <a:pt x="6465" y="776"/>
                    <a:pt x="6882" y="776"/>
                  </a:cubicBezTo>
                  <a:cubicBezTo>
                    <a:pt x="6929" y="776"/>
                    <a:pt x="6978" y="779"/>
                    <a:pt x="7026" y="786"/>
                  </a:cubicBezTo>
                  <a:cubicBezTo>
                    <a:pt x="7042" y="788"/>
                    <a:pt x="7059" y="790"/>
                    <a:pt x="7075" y="790"/>
                  </a:cubicBezTo>
                  <a:cubicBezTo>
                    <a:pt x="7247" y="790"/>
                    <a:pt x="7410" y="643"/>
                    <a:pt x="7467" y="471"/>
                  </a:cubicBezTo>
                  <a:cubicBezTo>
                    <a:pt x="7499" y="282"/>
                    <a:pt x="7341" y="93"/>
                    <a:pt x="7152" y="30"/>
                  </a:cubicBezTo>
                  <a:cubicBezTo>
                    <a:pt x="7040" y="10"/>
                    <a:pt x="6930" y="1"/>
                    <a:pt x="6821" y="1"/>
                  </a:cubicBezTo>
                  <a:close/>
                </a:path>
              </a:pathLst>
            </a:custGeom>
            <a:solidFill>
              <a:srgbClr val="9F42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2"/>
            <p:cNvSpPr/>
            <p:nvPr/>
          </p:nvSpPr>
          <p:spPr>
            <a:xfrm>
              <a:off x="-53970100" y="4100750"/>
              <a:ext cx="204800" cy="193775"/>
            </a:xfrm>
            <a:custGeom>
              <a:rect b="b" l="l" r="r" t="t"/>
              <a:pathLst>
                <a:path extrusionOk="0" h="7751" w="8192">
                  <a:moveTo>
                    <a:pt x="2584" y="1796"/>
                  </a:moveTo>
                  <a:cubicBezTo>
                    <a:pt x="2804" y="1796"/>
                    <a:pt x="2962" y="1954"/>
                    <a:pt x="2962" y="2143"/>
                  </a:cubicBezTo>
                  <a:cubicBezTo>
                    <a:pt x="2962" y="2363"/>
                    <a:pt x="2804" y="2521"/>
                    <a:pt x="2584" y="2521"/>
                  </a:cubicBezTo>
                  <a:cubicBezTo>
                    <a:pt x="2395" y="2521"/>
                    <a:pt x="2237" y="2363"/>
                    <a:pt x="2237" y="2143"/>
                  </a:cubicBezTo>
                  <a:cubicBezTo>
                    <a:pt x="2237" y="1954"/>
                    <a:pt x="2395" y="1796"/>
                    <a:pt x="2584" y="1796"/>
                  </a:cubicBezTo>
                  <a:close/>
                  <a:moveTo>
                    <a:pt x="5577" y="1796"/>
                  </a:moveTo>
                  <a:cubicBezTo>
                    <a:pt x="5797" y="1796"/>
                    <a:pt x="5955" y="1954"/>
                    <a:pt x="5955" y="2143"/>
                  </a:cubicBezTo>
                  <a:cubicBezTo>
                    <a:pt x="5955" y="2363"/>
                    <a:pt x="5797" y="2521"/>
                    <a:pt x="5577" y="2521"/>
                  </a:cubicBezTo>
                  <a:cubicBezTo>
                    <a:pt x="5388" y="2521"/>
                    <a:pt x="5230" y="2363"/>
                    <a:pt x="5230" y="2143"/>
                  </a:cubicBezTo>
                  <a:cubicBezTo>
                    <a:pt x="5230" y="1954"/>
                    <a:pt x="5388" y="1796"/>
                    <a:pt x="5577" y="1796"/>
                  </a:cubicBezTo>
                  <a:close/>
                  <a:moveTo>
                    <a:pt x="5147" y="4324"/>
                  </a:moveTo>
                  <a:cubicBezTo>
                    <a:pt x="5238" y="4324"/>
                    <a:pt x="5324" y="4364"/>
                    <a:pt x="5388" y="4443"/>
                  </a:cubicBezTo>
                  <a:cubicBezTo>
                    <a:pt x="5545" y="4600"/>
                    <a:pt x="5545" y="4852"/>
                    <a:pt x="5388" y="4947"/>
                  </a:cubicBezTo>
                  <a:cubicBezTo>
                    <a:pt x="5041" y="5325"/>
                    <a:pt x="4568" y="5514"/>
                    <a:pt x="4096" y="5514"/>
                  </a:cubicBezTo>
                  <a:cubicBezTo>
                    <a:pt x="3623" y="5514"/>
                    <a:pt x="3119" y="5325"/>
                    <a:pt x="2804" y="4947"/>
                  </a:cubicBezTo>
                  <a:cubicBezTo>
                    <a:pt x="2647" y="4789"/>
                    <a:pt x="2647" y="4569"/>
                    <a:pt x="2804" y="4443"/>
                  </a:cubicBezTo>
                  <a:cubicBezTo>
                    <a:pt x="2883" y="4380"/>
                    <a:pt x="2977" y="4348"/>
                    <a:pt x="3068" y="4348"/>
                  </a:cubicBezTo>
                  <a:cubicBezTo>
                    <a:pt x="3159" y="4348"/>
                    <a:pt x="3245" y="4380"/>
                    <a:pt x="3308" y="4443"/>
                  </a:cubicBezTo>
                  <a:cubicBezTo>
                    <a:pt x="3529" y="4663"/>
                    <a:pt x="3812" y="4773"/>
                    <a:pt x="4096" y="4773"/>
                  </a:cubicBezTo>
                  <a:cubicBezTo>
                    <a:pt x="4379" y="4773"/>
                    <a:pt x="4663" y="4663"/>
                    <a:pt x="4883" y="4443"/>
                  </a:cubicBezTo>
                  <a:cubicBezTo>
                    <a:pt x="4962" y="4364"/>
                    <a:pt x="5057" y="4324"/>
                    <a:pt x="5147" y="4324"/>
                  </a:cubicBezTo>
                  <a:close/>
                  <a:moveTo>
                    <a:pt x="0" y="0"/>
                  </a:moveTo>
                  <a:lnTo>
                    <a:pt x="0" y="3655"/>
                  </a:lnTo>
                  <a:cubicBezTo>
                    <a:pt x="0" y="5892"/>
                    <a:pt x="1859" y="7751"/>
                    <a:pt x="4096" y="7751"/>
                  </a:cubicBezTo>
                  <a:cubicBezTo>
                    <a:pt x="6333" y="7751"/>
                    <a:pt x="8191" y="5892"/>
                    <a:pt x="8191" y="3655"/>
                  </a:cubicBezTo>
                  <a:lnTo>
                    <a:pt x="8191" y="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42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2"/>
            <p:cNvSpPr/>
            <p:nvPr/>
          </p:nvSpPr>
          <p:spPr>
            <a:xfrm>
              <a:off x="-53745625" y="4132250"/>
              <a:ext cx="18900" cy="63825"/>
            </a:xfrm>
            <a:custGeom>
              <a:rect b="b" l="l" r="r" t="t"/>
              <a:pathLst>
                <a:path extrusionOk="0" h="2553" w="756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693" y="694"/>
                    <a:pt x="441" y="221"/>
                    <a:pt x="0" y="1"/>
                  </a:cubicBezTo>
                  <a:close/>
                </a:path>
              </a:pathLst>
            </a:custGeom>
            <a:solidFill>
              <a:srgbClr val="9F42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2"/>
            <p:cNvSpPr/>
            <p:nvPr/>
          </p:nvSpPr>
          <p:spPr>
            <a:xfrm>
              <a:off x="-54007925" y="4132250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9F42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1" name="Google Shape;1101;p52"/>
          <p:cNvGrpSpPr/>
          <p:nvPr/>
        </p:nvGrpSpPr>
        <p:grpSpPr>
          <a:xfrm>
            <a:off x="702421" y="2159854"/>
            <a:ext cx="823813" cy="823781"/>
            <a:chOff x="-55203525" y="3983400"/>
            <a:chExt cx="317425" cy="317425"/>
          </a:xfrm>
        </p:grpSpPr>
        <p:sp>
          <p:nvSpPr>
            <p:cNvPr id="1102" name="Google Shape;1102;p52"/>
            <p:cNvSpPr/>
            <p:nvPr/>
          </p:nvSpPr>
          <p:spPr>
            <a:xfrm>
              <a:off x="-55147600" y="4094450"/>
              <a:ext cx="204800" cy="206375"/>
            </a:xfrm>
            <a:custGeom>
              <a:rect b="b" l="l" r="r" t="t"/>
              <a:pathLst>
                <a:path extrusionOk="0" h="8255" w="8192">
                  <a:moveTo>
                    <a:pt x="2584" y="2269"/>
                  </a:moveTo>
                  <a:cubicBezTo>
                    <a:pt x="2804" y="2269"/>
                    <a:pt x="2962" y="2426"/>
                    <a:pt x="2962" y="2615"/>
                  </a:cubicBezTo>
                  <a:cubicBezTo>
                    <a:pt x="2962" y="2804"/>
                    <a:pt x="2804" y="2962"/>
                    <a:pt x="2584" y="2962"/>
                  </a:cubicBezTo>
                  <a:cubicBezTo>
                    <a:pt x="2395" y="2962"/>
                    <a:pt x="2237" y="2836"/>
                    <a:pt x="2237" y="2615"/>
                  </a:cubicBezTo>
                  <a:cubicBezTo>
                    <a:pt x="2237" y="2426"/>
                    <a:pt x="2395" y="2269"/>
                    <a:pt x="2584" y="2269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47" y="4828"/>
                  </a:moveTo>
                  <a:cubicBezTo>
                    <a:pt x="5238" y="4828"/>
                    <a:pt x="5325" y="4868"/>
                    <a:pt x="5388" y="4947"/>
                  </a:cubicBezTo>
                  <a:cubicBezTo>
                    <a:pt x="5545" y="5041"/>
                    <a:pt x="5545" y="5293"/>
                    <a:pt x="5419" y="5451"/>
                  </a:cubicBezTo>
                  <a:cubicBezTo>
                    <a:pt x="5073" y="5797"/>
                    <a:pt x="4600" y="5986"/>
                    <a:pt x="4096" y="5986"/>
                  </a:cubicBezTo>
                  <a:cubicBezTo>
                    <a:pt x="3592" y="5986"/>
                    <a:pt x="3119" y="5797"/>
                    <a:pt x="2804" y="5451"/>
                  </a:cubicBezTo>
                  <a:cubicBezTo>
                    <a:pt x="2647" y="5293"/>
                    <a:pt x="2647" y="5041"/>
                    <a:pt x="2804" y="4947"/>
                  </a:cubicBezTo>
                  <a:cubicBezTo>
                    <a:pt x="2883" y="4868"/>
                    <a:pt x="2977" y="4828"/>
                    <a:pt x="3068" y="4828"/>
                  </a:cubicBezTo>
                  <a:cubicBezTo>
                    <a:pt x="3159" y="4828"/>
                    <a:pt x="3245" y="4868"/>
                    <a:pt x="3308" y="4947"/>
                  </a:cubicBezTo>
                  <a:cubicBezTo>
                    <a:pt x="3529" y="5151"/>
                    <a:pt x="3812" y="5254"/>
                    <a:pt x="4096" y="5254"/>
                  </a:cubicBezTo>
                  <a:cubicBezTo>
                    <a:pt x="4379" y="5254"/>
                    <a:pt x="4663" y="5151"/>
                    <a:pt x="4884" y="4947"/>
                  </a:cubicBezTo>
                  <a:cubicBezTo>
                    <a:pt x="4962" y="4868"/>
                    <a:pt x="5057" y="4828"/>
                    <a:pt x="5147" y="4828"/>
                  </a:cubicBezTo>
                  <a:close/>
                  <a:moveTo>
                    <a:pt x="2584" y="0"/>
                  </a:moveTo>
                  <a:cubicBezTo>
                    <a:pt x="1134" y="0"/>
                    <a:pt x="0" y="1197"/>
                    <a:pt x="0" y="2615"/>
                  </a:cubicBezTo>
                  <a:lnTo>
                    <a:pt x="0" y="4096"/>
                  </a:lnTo>
                  <a:cubicBezTo>
                    <a:pt x="0" y="4379"/>
                    <a:pt x="32" y="4695"/>
                    <a:pt x="63" y="4947"/>
                  </a:cubicBezTo>
                  <a:cubicBezTo>
                    <a:pt x="473" y="6837"/>
                    <a:pt x="2174" y="8255"/>
                    <a:pt x="4096" y="8255"/>
                  </a:cubicBezTo>
                  <a:cubicBezTo>
                    <a:pt x="6018" y="8255"/>
                    <a:pt x="7719" y="6837"/>
                    <a:pt x="8097" y="4947"/>
                  </a:cubicBezTo>
                  <a:cubicBezTo>
                    <a:pt x="8160" y="4695"/>
                    <a:pt x="8192" y="4411"/>
                    <a:pt x="8192" y="4096"/>
                  </a:cubicBezTo>
                  <a:lnTo>
                    <a:pt x="8192" y="2615"/>
                  </a:lnTo>
                  <a:cubicBezTo>
                    <a:pt x="8192" y="1197"/>
                    <a:pt x="7057" y="0"/>
                    <a:pt x="5577" y="0"/>
                  </a:cubicBez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-55203525" y="4027500"/>
              <a:ext cx="317425" cy="196925"/>
            </a:xfrm>
            <a:custGeom>
              <a:rect b="b" l="l" r="r" t="t"/>
              <a:pathLst>
                <a:path extrusionOk="0" h="7877" w="12697">
                  <a:moveTo>
                    <a:pt x="4443" y="0"/>
                  </a:moveTo>
                  <a:cubicBezTo>
                    <a:pt x="1828" y="851"/>
                    <a:pt x="0" y="3277"/>
                    <a:pt x="0" y="6049"/>
                  </a:cubicBezTo>
                  <a:cubicBezTo>
                    <a:pt x="0" y="6994"/>
                    <a:pt x="725" y="7782"/>
                    <a:pt x="1639" y="7877"/>
                  </a:cubicBezTo>
                  <a:cubicBezTo>
                    <a:pt x="1639" y="7845"/>
                    <a:pt x="1607" y="7814"/>
                    <a:pt x="1607" y="7782"/>
                  </a:cubicBezTo>
                  <a:cubicBezTo>
                    <a:pt x="1513" y="7499"/>
                    <a:pt x="1513" y="7120"/>
                    <a:pt x="1513" y="6774"/>
                  </a:cubicBezTo>
                  <a:lnTo>
                    <a:pt x="1513" y="5293"/>
                  </a:lnTo>
                  <a:cubicBezTo>
                    <a:pt x="1513" y="3434"/>
                    <a:pt x="3025" y="1922"/>
                    <a:pt x="4884" y="1922"/>
                  </a:cubicBezTo>
                  <a:lnTo>
                    <a:pt x="7877" y="1922"/>
                  </a:lnTo>
                  <a:cubicBezTo>
                    <a:pt x="9704" y="1922"/>
                    <a:pt x="11216" y="3434"/>
                    <a:pt x="11216" y="5293"/>
                  </a:cubicBezTo>
                  <a:lnTo>
                    <a:pt x="11216" y="6774"/>
                  </a:lnTo>
                  <a:cubicBezTo>
                    <a:pt x="11216" y="7120"/>
                    <a:pt x="11185" y="7436"/>
                    <a:pt x="11090" y="7782"/>
                  </a:cubicBezTo>
                  <a:cubicBezTo>
                    <a:pt x="11090" y="7814"/>
                    <a:pt x="11059" y="7845"/>
                    <a:pt x="11059" y="7877"/>
                  </a:cubicBezTo>
                  <a:cubicBezTo>
                    <a:pt x="11972" y="7782"/>
                    <a:pt x="12697" y="6994"/>
                    <a:pt x="12697" y="6049"/>
                  </a:cubicBezTo>
                  <a:cubicBezTo>
                    <a:pt x="12697" y="3277"/>
                    <a:pt x="10870" y="851"/>
                    <a:pt x="8255" y="0"/>
                  </a:cubicBezTo>
                  <a:cubicBezTo>
                    <a:pt x="8223" y="189"/>
                    <a:pt x="8129" y="441"/>
                    <a:pt x="8034" y="599"/>
                  </a:cubicBezTo>
                  <a:cubicBezTo>
                    <a:pt x="7751" y="977"/>
                    <a:pt x="7310" y="1229"/>
                    <a:pt x="6805" y="1229"/>
                  </a:cubicBezTo>
                  <a:lnTo>
                    <a:pt x="5892" y="1229"/>
                  </a:lnTo>
                  <a:cubicBezTo>
                    <a:pt x="5419" y="1229"/>
                    <a:pt x="4947" y="977"/>
                    <a:pt x="4663" y="599"/>
                  </a:cubicBezTo>
                  <a:cubicBezTo>
                    <a:pt x="4569" y="410"/>
                    <a:pt x="4474" y="189"/>
                    <a:pt x="4443" y="0"/>
                  </a:cubicBez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52"/>
            <p:cNvSpPr/>
            <p:nvPr/>
          </p:nvSpPr>
          <p:spPr>
            <a:xfrm>
              <a:off x="-55128700" y="3983400"/>
              <a:ext cx="166200" cy="54350"/>
            </a:xfrm>
            <a:custGeom>
              <a:rect b="b" l="l" r="r" t="t"/>
              <a:pathLst>
                <a:path extrusionOk="0" h="2174" w="6648">
                  <a:moveTo>
                    <a:pt x="3088" y="0"/>
                  </a:moveTo>
                  <a:cubicBezTo>
                    <a:pt x="2836" y="0"/>
                    <a:pt x="2584" y="158"/>
                    <a:pt x="2458" y="347"/>
                  </a:cubicBezTo>
                  <a:lnTo>
                    <a:pt x="347" y="347"/>
                  </a:lnTo>
                  <a:cubicBezTo>
                    <a:pt x="158" y="347"/>
                    <a:pt x="0" y="504"/>
                    <a:pt x="0" y="725"/>
                  </a:cubicBezTo>
                  <a:cubicBezTo>
                    <a:pt x="0" y="914"/>
                    <a:pt x="158" y="1071"/>
                    <a:pt x="347" y="1071"/>
                  </a:cubicBezTo>
                  <a:lnTo>
                    <a:pt x="2206" y="1071"/>
                  </a:lnTo>
                  <a:lnTo>
                    <a:pt x="2143" y="1197"/>
                  </a:lnTo>
                  <a:cubicBezTo>
                    <a:pt x="1985" y="1670"/>
                    <a:pt x="2363" y="2174"/>
                    <a:pt x="2867" y="2174"/>
                  </a:cubicBezTo>
                  <a:lnTo>
                    <a:pt x="3781" y="2174"/>
                  </a:lnTo>
                  <a:cubicBezTo>
                    <a:pt x="4285" y="2174"/>
                    <a:pt x="4632" y="1670"/>
                    <a:pt x="4474" y="1197"/>
                  </a:cubicBezTo>
                  <a:lnTo>
                    <a:pt x="4443" y="1071"/>
                  </a:lnTo>
                  <a:lnTo>
                    <a:pt x="6301" y="1071"/>
                  </a:lnTo>
                  <a:cubicBezTo>
                    <a:pt x="6490" y="1071"/>
                    <a:pt x="6648" y="914"/>
                    <a:pt x="6648" y="725"/>
                  </a:cubicBezTo>
                  <a:cubicBezTo>
                    <a:pt x="6648" y="504"/>
                    <a:pt x="6490" y="347"/>
                    <a:pt x="6301" y="347"/>
                  </a:cubicBezTo>
                  <a:lnTo>
                    <a:pt x="4159" y="347"/>
                  </a:lnTo>
                  <a:cubicBezTo>
                    <a:pt x="4033" y="126"/>
                    <a:pt x="3812" y="0"/>
                    <a:pt x="3529" y="0"/>
                  </a:cubicBez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5" name="Google Shape;1105;p52"/>
          <p:cNvGrpSpPr/>
          <p:nvPr/>
        </p:nvGrpSpPr>
        <p:grpSpPr>
          <a:xfrm>
            <a:off x="5914458" y="2160888"/>
            <a:ext cx="823813" cy="821770"/>
            <a:chOff x="-53242350" y="3584850"/>
            <a:chExt cx="317425" cy="316650"/>
          </a:xfrm>
        </p:grpSpPr>
        <p:sp>
          <p:nvSpPr>
            <p:cNvPr id="1106" name="Google Shape;1106;p52"/>
            <p:cNvSpPr/>
            <p:nvPr/>
          </p:nvSpPr>
          <p:spPr>
            <a:xfrm>
              <a:off x="-53202975" y="3584850"/>
              <a:ext cx="237900" cy="98475"/>
            </a:xfrm>
            <a:custGeom>
              <a:rect b="b" l="l" r="r" t="t"/>
              <a:pathLst>
                <a:path extrusionOk="0" h="3939" w="9516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52"/>
            <p:cNvSpPr/>
            <p:nvPr/>
          </p:nvSpPr>
          <p:spPr>
            <a:xfrm>
              <a:off x="-53242350" y="3711650"/>
              <a:ext cx="80350" cy="155975"/>
            </a:xfrm>
            <a:custGeom>
              <a:rect b="b" l="l" r="r" t="t"/>
              <a:pathLst>
                <a:path extrusionOk="0" h="6239" w="3214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2"/>
            <p:cNvSpPr/>
            <p:nvPr/>
          </p:nvSpPr>
          <p:spPr>
            <a:xfrm>
              <a:off x="-53206125" y="3686850"/>
              <a:ext cx="243400" cy="84700"/>
            </a:xfrm>
            <a:custGeom>
              <a:rect b="b" l="l" r="r" t="t"/>
              <a:pathLst>
                <a:path extrusionOk="0" h="3388" w="9736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52"/>
            <p:cNvSpPr/>
            <p:nvPr/>
          </p:nvSpPr>
          <p:spPr>
            <a:xfrm>
              <a:off x="-53186425" y="3775450"/>
              <a:ext cx="205600" cy="126050"/>
            </a:xfrm>
            <a:custGeom>
              <a:rect b="b" l="l" r="r" t="t"/>
              <a:pathLst>
                <a:path extrusionOk="0" h="5042" w="8224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52"/>
            <p:cNvSpPr/>
            <p:nvPr/>
          </p:nvSpPr>
          <p:spPr>
            <a:xfrm>
              <a:off x="-52962725" y="3710875"/>
              <a:ext cx="37800" cy="95325"/>
            </a:xfrm>
            <a:custGeom>
              <a:rect b="b" l="l" r="r" t="t"/>
              <a:pathLst>
                <a:path extrusionOk="0" h="3813" w="1512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1" name="Google Shape;1111;p52"/>
          <p:cNvGrpSpPr/>
          <p:nvPr/>
        </p:nvGrpSpPr>
        <p:grpSpPr>
          <a:xfrm>
            <a:off x="2503805" y="2158844"/>
            <a:ext cx="725711" cy="825858"/>
            <a:chOff x="-54401725" y="3590375"/>
            <a:chExt cx="279625" cy="318225"/>
          </a:xfrm>
        </p:grpSpPr>
        <p:sp>
          <p:nvSpPr>
            <p:cNvPr id="1112" name="Google Shape;1112;p52"/>
            <p:cNvSpPr/>
            <p:nvPr/>
          </p:nvSpPr>
          <p:spPr>
            <a:xfrm>
              <a:off x="-54194575" y="3721900"/>
              <a:ext cx="35450" cy="19725"/>
            </a:xfrm>
            <a:custGeom>
              <a:rect b="b" l="l" r="r" t="t"/>
              <a:pathLst>
                <a:path extrusionOk="0" h="789" w="1418">
                  <a:moveTo>
                    <a:pt x="0" y="1"/>
                  </a:moveTo>
                  <a:cubicBezTo>
                    <a:pt x="158" y="410"/>
                    <a:pt x="536" y="788"/>
                    <a:pt x="1071" y="788"/>
                  </a:cubicBezTo>
                  <a:lnTo>
                    <a:pt x="1418" y="788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-54380450" y="3590375"/>
              <a:ext cx="237075" cy="112650"/>
            </a:xfrm>
            <a:custGeom>
              <a:rect b="b" l="l" r="r" t="t"/>
              <a:pathLst>
                <a:path extrusionOk="0" h="4506" w="9483">
                  <a:moveTo>
                    <a:pt x="4789" y="1575"/>
                  </a:moveTo>
                  <a:cubicBezTo>
                    <a:pt x="5009" y="1575"/>
                    <a:pt x="5135" y="1733"/>
                    <a:pt x="5135" y="1954"/>
                  </a:cubicBezTo>
                  <a:lnTo>
                    <a:pt x="5135" y="2300"/>
                  </a:lnTo>
                  <a:lnTo>
                    <a:pt x="5513" y="2300"/>
                  </a:lnTo>
                  <a:cubicBezTo>
                    <a:pt x="5702" y="2300"/>
                    <a:pt x="5860" y="2458"/>
                    <a:pt x="5860" y="2647"/>
                  </a:cubicBezTo>
                  <a:cubicBezTo>
                    <a:pt x="5860" y="2836"/>
                    <a:pt x="5702" y="2993"/>
                    <a:pt x="5513" y="2993"/>
                  </a:cubicBezTo>
                  <a:lnTo>
                    <a:pt x="5135" y="2993"/>
                  </a:lnTo>
                  <a:lnTo>
                    <a:pt x="5135" y="3371"/>
                  </a:lnTo>
                  <a:cubicBezTo>
                    <a:pt x="5135" y="3560"/>
                    <a:pt x="5009" y="3718"/>
                    <a:pt x="4789" y="3718"/>
                  </a:cubicBezTo>
                  <a:cubicBezTo>
                    <a:pt x="4600" y="3718"/>
                    <a:pt x="4442" y="3560"/>
                    <a:pt x="4442" y="3371"/>
                  </a:cubicBezTo>
                  <a:lnTo>
                    <a:pt x="4442" y="2993"/>
                  </a:lnTo>
                  <a:lnTo>
                    <a:pt x="4096" y="2993"/>
                  </a:lnTo>
                  <a:cubicBezTo>
                    <a:pt x="3907" y="2993"/>
                    <a:pt x="3749" y="2836"/>
                    <a:pt x="3749" y="2647"/>
                  </a:cubicBezTo>
                  <a:cubicBezTo>
                    <a:pt x="3749" y="2458"/>
                    <a:pt x="3907" y="2300"/>
                    <a:pt x="4096" y="2300"/>
                  </a:cubicBezTo>
                  <a:lnTo>
                    <a:pt x="4442" y="2300"/>
                  </a:lnTo>
                  <a:lnTo>
                    <a:pt x="4442" y="1954"/>
                  </a:lnTo>
                  <a:cubicBezTo>
                    <a:pt x="4442" y="1733"/>
                    <a:pt x="4600" y="1575"/>
                    <a:pt x="4789" y="1575"/>
                  </a:cubicBezTo>
                  <a:close/>
                  <a:moveTo>
                    <a:pt x="2048" y="0"/>
                  </a:moveTo>
                  <a:cubicBezTo>
                    <a:pt x="882" y="0"/>
                    <a:pt x="0" y="1040"/>
                    <a:pt x="189" y="2174"/>
                  </a:cubicBezTo>
                  <a:lnTo>
                    <a:pt x="567" y="4505"/>
                  </a:lnTo>
                  <a:lnTo>
                    <a:pt x="8916" y="4505"/>
                  </a:lnTo>
                  <a:lnTo>
                    <a:pt x="9326" y="2174"/>
                  </a:lnTo>
                  <a:cubicBezTo>
                    <a:pt x="9483" y="1040"/>
                    <a:pt x="8601" y="0"/>
                    <a:pt x="7467" y="0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-54363925" y="3721900"/>
              <a:ext cx="35475" cy="19725"/>
            </a:xfrm>
            <a:custGeom>
              <a:rect b="b" l="l" r="r" t="t"/>
              <a:pathLst>
                <a:path extrusionOk="0" h="789" w="1419">
                  <a:moveTo>
                    <a:pt x="1" y="1"/>
                  </a:moveTo>
                  <a:lnTo>
                    <a:pt x="1" y="788"/>
                  </a:lnTo>
                  <a:lnTo>
                    <a:pt x="347" y="788"/>
                  </a:lnTo>
                  <a:cubicBezTo>
                    <a:pt x="820" y="788"/>
                    <a:pt x="1261" y="410"/>
                    <a:pt x="1418" y="1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2"/>
            <p:cNvSpPr/>
            <p:nvPr/>
          </p:nvSpPr>
          <p:spPr>
            <a:xfrm>
              <a:off x="-54363925" y="3721900"/>
              <a:ext cx="204800" cy="186700"/>
            </a:xfrm>
            <a:custGeom>
              <a:rect b="b" l="l" r="r" t="t"/>
              <a:pathLst>
                <a:path extrusionOk="0" h="7468" w="8192">
                  <a:moveTo>
                    <a:pt x="2553" y="1513"/>
                  </a:moveTo>
                  <a:cubicBezTo>
                    <a:pt x="2742" y="1513"/>
                    <a:pt x="2899" y="1670"/>
                    <a:pt x="2899" y="1891"/>
                  </a:cubicBezTo>
                  <a:cubicBezTo>
                    <a:pt x="2899" y="2080"/>
                    <a:pt x="2742" y="2237"/>
                    <a:pt x="2553" y="2237"/>
                  </a:cubicBezTo>
                  <a:cubicBezTo>
                    <a:pt x="2541" y="2240"/>
                    <a:pt x="2529" y="2241"/>
                    <a:pt x="2517" y="2241"/>
                  </a:cubicBezTo>
                  <a:cubicBezTo>
                    <a:pt x="2368" y="2241"/>
                    <a:pt x="2206" y="2066"/>
                    <a:pt x="2206" y="1891"/>
                  </a:cubicBezTo>
                  <a:cubicBezTo>
                    <a:pt x="2206" y="1670"/>
                    <a:pt x="2364" y="1513"/>
                    <a:pt x="2553" y="1513"/>
                  </a:cubicBezTo>
                  <a:close/>
                  <a:moveTo>
                    <a:pt x="5577" y="1576"/>
                  </a:moveTo>
                  <a:cubicBezTo>
                    <a:pt x="5798" y="1576"/>
                    <a:pt x="5955" y="1733"/>
                    <a:pt x="5955" y="1922"/>
                  </a:cubicBezTo>
                  <a:cubicBezTo>
                    <a:pt x="5955" y="2111"/>
                    <a:pt x="5798" y="2269"/>
                    <a:pt x="5577" y="2269"/>
                  </a:cubicBezTo>
                  <a:cubicBezTo>
                    <a:pt x="5388" y="2269"/>
                    <a:pt x="5230" y="2111"/>
                    <a:pt x="5230" y="1922"/>
                  </a:cubicBezTo>
                  <a:cubicBezTo>
                    <a:pt x="5230" y="1733"/>
                    <a:pt x="5388" y="1576"/>
                    <a:pt x="5577" y="1576"/>
                  </a:cubicBezTo>
                  <a:close/>
                  <a:moveTo>
                    <a:pt x="5148" y="4073"/>
                  </a:moveTo>
                  <a:cubicBezTo>
                    <a:pt x="5238" y="4073"/>
                    <a:pt x="5325" y="4112"/>
                    <a:pt x="5388" y="4191"/>
                  </a:cubicBezTo>
                  <a:cubicBezTo>
                    <a:pt x="5546" y="4317"/>
                    <a:pt x="5546" y="4537"/>
                    <a:pt x="5388" y="4726"/>
                  </a:cubicBezTo>
                  <a:cubicBezTo>
                    <a:pt x="5041" y="5073"/>
                    <a:pt x="4569" y="5262"/>
                    <a:pt x="4096" y="5262"/>
                  </a:cubicBezTo>
                  <a:cubicBezTo>
                    <a:pt x="3624" y="5262"/>
                    <a:pt x="3120" y="5073"/>
                    <a:pt x="2805" y="4726"/>
                  </a:cubicBezTo>
                  <a:cubicBezTo>
                    <a:pt x="2647" y="4569"/>
                    <a:pt x="2647" y="4317"/>
                    <a:pt x="2805" y="4191"/>
                  </a:cubicBezTo>
                  <a:cubicBezTo>
                    <a:pt x="2883" y="4112"/>
                    <a:pt x="2978" y="4073"/>
                    <a:pt x="3068" y="4073"/>
                  </a:cubicBezTo>
                  <a:cubicBezTo>
                    <a:pt x="3159" y="4073"/>
                    <a:pt x="3246" y="4112"/>
                    <a:pt x="3309" y="4191"/>
                  </a:cubicBezTo>
                  <a:cubicBezTo>
                    <a:pt x="3529" y="4411"/>
                    <a:pt x="3813" y="4521"/>
                    <a:pt x="4096" y="4521"/>
                  </a:cubicBezTo>
                  <a:cubicBezTo>
                    <a:pt x="4380" y="4521"/>
                    <a:pt x="4663" y="4411"/>
                    <a:pt x="4884" y="4191"/>
                  </a:cubicBezTo>
                  <a:cubicBezTo>
                    <a:pt x="4963" y="4112"/>
                    <a:pt x="5057" y="4073"/>
                    <a:pt x="5148" y="4073"/>
                  </a:cubicBezTo>
                  <a:close/>
                  <a:moveTo>
                    <a:pt x="2175" y="1"/>
                  </a:moveTo>
                  <a:cubicBezTo>
                    <a:pt x="2017" y="851"/>
                    <a:pt x="1229" y="1513"/>
                    <a:pt x="347" y="1513"/>
                  </a:cubicBezTo>
                  <a:lnTo>
                    <a:pt x="1" y="1513"/>
                  </a:lnTo>
                  <a:lnTo>
                    <a:pt x="1" y="3372"/>
                  </a:lnTo>
                  <a:cubicBezTo>
                    <a:pt x="1" y="5608"/>
                    <a:pt x="1859" y="7467"/>
                    <a:pt x="4096" y="7467"/>
                  </a:cubicBezTo>
                  <a:cubicBezTo>
                    <a:pt x="6333" y="7467"/>
                    <a:pt x="8192" y="5608"/>
                    <a:pt x="8192" y="3372"/>
                  </a:cubicBezTo>
                  <a:lnTo>
                    <a:pt x="8192" y="1513"/>
                  </a:lnTo>
                  <a:lnTo>
                    <a:pt x="7845" y="1513"/>
                  </a:lnTo>
                  <a:cubicBezTo>
                    <a:pt x="6932" y="1513"/>
                    <a:pt x="6176" y="820"/>
                    <a:pt x="5987" y="1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52"/>
            <p:cNvSpPr/>
            <p:nvPr/>
          </p:nvSpPr>
          <p:spPr>
            <a:xfrm>
              <a:off x="-54401725" y="3747100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757" y="1"/>
                  </a:moveTo>
                  <a:cubicBezTo>
                    <a:pt x="284" y="253"/>
                    <a:pt x="0" y="725"/>
                    <a:pt x="0" y="1261"/>
                  </a:cubicBezTo>
                  <a:cubicBezTo>
                    <a:pt x="0" y="1828"/>
                    <a:pt x="315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52"/>
            <p:cNvSpPr/>
            <p:nvPr/>
          </p:nvSpPr>
          <p:spPr>
            <a:xfrm>
              <a:off x="-54140225" y="3746325"/>
              <a:ext cx="18125" cy="63825"/>
            </a:xfrm>
            <a:custGeom>
              <a:rect b="b" l="l" r="r" t="t"/>
              <a:pathLst>
                <a:path extrusionOk="0" h="2553" w="725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84"/>
                    <a:pt x="0" y="0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2" name="Google Shape;1122;p53"/>
          <p:cNvGrpSpPr/>
          <p:nvPr/>
        </p:nvGrpSpPr>
        <p:grpSpPr>
          <a:xfrm>
            <a:off x="7715865" y="2158790"/>
            <a:ext cx="725711" cy="825858"/>
            <a:chOff x="-54793175" y="3982600"/>
            <a:chExt cx="279625" cy="318225"/>
          </a:xfrm>
        </p:grpSpPr>
        <p:sp>
          <p:nvSpPr>
            <p:cNvPr id="1123" name="Google Shape;1123;p53"/>
            <p:cNvSpPr/>
            <p:nvPr/>
          </p:nvSpPr>
          <p:spPr>
            <a:xfrm>
              <a:off x="-54646675" y="3982600"/>
              <a:ext cx="113425" cy="111075"/>
            </a:xfrm>
            <a:custGeom>
              <a:rect b="b" l="l" r="r" t="t"/>
              <a:pathLst>
                <a:path extrusionOk="0" h="4443" w="4537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3"/>
            <p:cNvSpPr/>
            <p:nvPr/>
          </p:nvSpPr>
          <p:spPr>
            <a:xfrm>
              <a:off x="-54644325" y="4003075"/>
              <a:ext cx="36250" cy="90600"/>
            </a:xfrm>
            <a:custGeom>
              <a:rect b="b" l="l" r="r" t="t"/>
              <a:pathLst>
                <a:path extrusionOk="0" h="3624" w="145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3"/>
            <p:cNvSpPr/>
            <p:nvPr/>
          </p:nvSpPr>
          <p:spPr>
            <a:xfrm>
              <a:off x="-54773475" y="3983400"/>
              <a:ext cx="113425" cy="111075"/>
            </a:xfrm>
            <a:custGeom>
              <a:rect b="b" l="l" r="r" t="t"/>
              <a:pathLst>
                <a:path extrusionOk="0" h="4443" w="4537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3"/>
            <p:cNvSpPr/>
            <p:nvPr/>
          </p:nvSpPr>
          <p:spPr>
            <a:xfrm>
              <a:off x="-54699450" y="4003075"/>
              <a:ext cx="36250" cy="90600"/>
            </a:xfrm>
            <a:custGeom>
              <a:rect b="b" l="l" r="r" t="t"/>
              <a:pathLst>
                <a:path extrusionOk="0" h="3624" w="145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53"/>
            <p:cNvSpPr/>
            <p:nvPr/>
          </p:nvSpPr>
          <p:spPr>
            <a:xfrm>
              <a:off x="-54756150" y="4112550"/>
              <a:ext cx="204800" cy="188275"/>
            </a:xfrm>
            <a:custGeom>
              <a:rect b="b" l="l" r="r" t="t"/>
              <a:pathLst>
                <a:path extrusionOk="0" h="7531" w="8192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53"/>
            <p:cNvSpPr/>
            <p:nvPr/>
          </p:nvSpPr>
          <p:spPr>
            <a:xfrm>
              <a:off x="-54532475" y="413697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53"/>
            <p:cNvSpPr/>
            <p:nvPr/>
          </p:nvSpPr>
          <p:spPr>
            <a:xfrm>
              <a:off x="-54793175" y="4136975"/>
              <a:ext cx="18925" cy="65400"/>
            </a:xfrm>
            <a:custGeom>
              <a:rect b="b" l="l" r="r" t="t"/>
              <a:pathLst>
                <a:path extrusionOk="0" h="2616" w="757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0" name="Google Shape;1130;p53"/>
          <p:cNvGrpSpPr/>
          <p:nvPr/>
        </p:nvGrpSpPr>
        <p:grpSpPr>
          <a:xfrm>
            <a:off x="4207089" y="2157876"/>
            <a:ext cx="729798" cy="827739"/>
            <a:chOff x="-54007925" y="3975575"/>
            <a:chExt cx="281200" cy="318950"/>
          </a:xfrm>
        </p:grpSpPr>
        <p:sp>
          <p:nvSpPr>
            <p:cNvPr id="1131" name="Google Shape;1131;p53"/>
            <p:cNvSpPr/>
            <p:nvPr/>
          </p:nvSpPr>
          <p:spPr>
            <a:xfrm>
              <a:off x="-53988225" y="3975575"/>
              <a:ext cx="244175" cy="142825"/>
            </a:xfrm>
            <a:custGeom>
              <a:rect b="b" l="l" r="r" t="t"/>
              <a:pathLst>
                <a:path extrusionOk="0" h="5713" w="9767">
                  <a:moveTo>
                    <a:pt x="5161" y="1329"/>
                  </a:moveTo>
                  <a:cubicBezTo>
                    <a:pt x="5247" y="1329"/>
                    <a:pt x="5333" y="1337"/>
                    <a:pt x="5419" y="1353"/>
                  </a:cubicBezTo>
                  <a:cubicBezTo>
                    <a:pt x="5577" y="1384"/>
                    <a:pt x="5671" y="1416"/>
                    <a:pt x="5797" y="1479"/>
                  </a:cubicBezTo>
                  <a:cubicBezTo>
                    <a:pt x="6617" y="1857"/>
                    <a:pt x="7026" y="2960"/>
                    <a:pt x="6837" y="4220"/>
                  </a:cubicBezTo>
                  <a:cubicBezTo>
                    <a:pt x="6774" y="4409"/>
                    <a:pt x="6617" y="4535"/>
                    <a:pt x="6459" y="4535"/>
                  </a:cubicBezTo>
                  <a:lnTo>
                    <a:pt x="6396" y="4535"/>
                  </a:lnTo>
                  <a:cubicBezTo>
                    <a:pt x="6207" y="4503"/>
                    <a:pt x="6049" y="4283"/>
                    <a:pt x="6081" y="4094"/>
                  </a:cubicBezTo>
                  <a:cubicBezTo>
                    <a:pt x="6239" y="3117"/>
                    <a:pt x="5892" y="2172"/>
                    <a:pt x="5293" y="2046"/>
                  </a:cubicBezTo>
                  <a:cubicBezTo>
                    <a:pt x="5250" y="2037"/>
                    <a:pt x="5205" y="2032"/>
                    <a:pt x="5161" y="2032"/>
                  </a:cubicBezTo>
                  <a:cubicBezTo>
                    <a:pt x="4601" y="2032"/>
                    <a:pt x="4022" y="2752"/>
                    <a:pt x="3876" y="3716"/>
                  </a:cubicBezTo>
                  <a:cubicBezTo>
                    <a:pt x="3847" y="3888"/>
                    <a:pt x="3660" y="4035"/>
                    <a:pt x="3484" y="4035"/>
                  </a:cubicBezTo>
                  <a:cubicBezTo>
                    <a:pt x="3468" y="4035"/>
                    <a:pt x="3451" y="4033"/>
                    <a:pt x="3435" y="4031"/>
                  </a:cubicBezTo>
                  <a:cubicBezTo>
                    <a:pt x="3246" y="3968"/>
                    <a:pt x="3088" y="3779"/>
                    <a:pt x="3120" y="3590"/>
                  </a:cubicBezTo>
                  <a:cubicBezTo>
                    <a:pt x="3351" y="2261"/>
                    <a:pt x="4217" y="1329"/>
                    <a:pt x="5161" y="1329"/>
                  </a:cubicBezTo>
                  <a:close/>
                  <a:moveTo>
                    <a:pt x="6821" y="1"/>
                  </a:moveTo>
                  <a:cubicBezTo>
                    <a:pt x="6045" y="1"/>
                    <a:pt x="5381" y="480"/>
                    <a:pt x="5104" y="1227"/>
                  </a:cubicBezTo>
                  <a:lnTo>
                    <a:pt x="3939" y="1038"/>
                  </a:lnTo>
                  <a:cubicBezTo>
                    <a:pt x="3734" y="998"/>
                    <a:pt x="3530" y="979"/>
                    <a:pt x="3328" y="979"/>
                  </a:cubicBezTo>
                  <a:cubicBezTo>
                    <a:pt x="1759" y="979"/>
                    <a:pt x="343" y="2128"/>
                    <a:pt x="64" y="3747"/>
                  </a:cubicBezTo>
                  <a:cubicBezTo>
                    <a:pt x="1" y="3936"/>
                    <a:pt x="158" y="4125"/>
                    <a:pt x="379" y="4188"/>
                  </a:cubicBezTo>
                  <a:lnTo>
                    <a:pt x="9200" y="5700"/>
                  </a:lnTo>
                  <a:cubicBezTo>
                    <a:pt x="9225" y="5709"/>
                    <a:pt x="9251" y="5713"/>
                    <a:pt x="9276" y="5713"/>
                  </a:cubicBezTo>
                  <a:cubicBezTo>
                    <a:pt x="9437" y="5713"/>
                    <a:pt x="9582" y="5549"/>
                    <a:pt x="9610" y="5385"/>
                  </a:cubicBezTo>
                  <a:cubicBezTo>
                    <a:pt x="9767" y="4535"/>
                    <a:pt x="9578" y="3621"/>
                    <a:pt x="9074" y="2865"/>
                  </a:cubicBezTo>
                  <a:cubicBezTo>
                    <a:pt x="8570" y="2203"/>
                    <a:pt x="7782" y="1731"/>
                    <a:pt x="6900" y="1573"/>
                  </a:cubicBezTo>
                  <a:lnTo>
                    <a:pt x="5892" y="1384"/>
                  </a:lnTo>
                  <a:cubicBezTo>
                    <a:pt x="6090" y="1017"/>
                    <a:pt x="6465" y="776"/>
                    <a:pt x="6882" y="776"/>
                  </a:cubicBezTo>
                  <a:cubicBezTo>
                    <a:pt x="6929" y="776"/>
                    <a:pt x="6978" y="779"/>
                    <a:pt x="7026" y="786"/>
                  </a:cubicBezTo>
                  <a:cubicBezTo>
                    <a:pt x="7042" y="788"/>
                    <a:pt x="7059" y="790"/>
                    <a:pt x="7075" y="790"/>
                  </a:cubicBezTo>
                  <a:cubicBezTo>
                    <a:pt x="7247" y="790"/>
                    <a:pt x="7410" y="643"/>
                    <a:pt x="7467" y="471"/>
                  </a:cubicBezTo>
                  <a:cubicBezTo>
                    <a:pt x="7499" y="282"/>
                    <a:pt x="7341" y="93"/>
                    <a:pt x="7152" y="30"/>
                  </a:cubicBezTo>
                  <a:cubicBezTo>
                    <a:pt x="7040" y="10"/>
                    <a:pt x="6930" y="1"/>
                    <a:pt x="6821" y="1"/>
                  </a:cubicBezTo>
                  <a:close/>
                </a:path>
              </a:pathLst>
            </a:custGeom>
            <a:solidFill>
              <a:srgbClr val="9F42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3"/>
            <p:cNvSpPr/>
            <p:nvPr/>
          </p:nvSpPr>
          <p:spPr>
            <a:xfrm>
              <a:off x="-53970100" y="4100750"/>
              <a:ext cx="204800" cy="193775"/>
            </a:xfrm>
            <a:custGeom>
              <a:rect b="b" l="l" r="r" t="t"/>
              <a:pathLst>
                <a:path extrusionOk="0" h="7751" w="8192">
                  <a:moveTo>
                    <a:pt x="2584" y="1796"/>
                  </a:moveTo>
                  <a:cubicBezTo>
                    <a:pt x="2804" y="1796"/>
                    <a:pt x="2962" y="1954"/>
                    <a:pt x="2962" y="2143"/>
                  </a:cubicBezTo>
                  <a:cubicBezTo>
                    <a:pt x="2962" y="2363"/>
                    <a:pt x="2804" y="2521"/>
                    <a:pt x="2584" y="2521"/>
                  </a:cubicBezTo>
                  <a:cubicBezTo>
                    <a:pt x="2395" y="2521"/>
                    <a:pt x="2237" y="2363"/>
                    <a:pt x="2237" y="2143"/>
                  </a:cubicBezTo>
                  <a:cubicBezTo>
                    <a:pt x="2237" y="1954"/>
                    <a:pt x="2395" y="1796"/>
                    <a:pt x="2584" y="1796"/>
                  </a:cubicBezTo>
                  <a:close/>
                  <a:moveTo>
                    <a:pt x="5577" y="1796"/>
                  </a:moveTo>
                  <a:cubicBezTo>
                    <a:pt x="5797" y="1796"/>
                    <a:pt x="5955" y="1954"/>
                    <a:pt x="5955" y="2143"/>
                  </a:cubicBezTo>
                  <a:cubicBezTo>
                    <a:pt x="5955" y="2363"/>
                    <a:pt x="5797" y="2521"/>
                    <a:pt x="5577" y="2521"/>
                  </a:cubicBezTo>
                  <a:cubicBezTo>
                    <a:pt x="5388" y="2521"/>
                    <a:pt x="5230" y="2363"/>
                    <a:pt x="5230" y="2143"/>
                  </a:cubicBezTo>
                  <a:cubicBezTo>
                    <a:pt x="5230" y="1954"/>
                    <a:pt x="5388" y="1796"/>
                    <a:pt x="5577" y="1796"/>
                  </a:cubicBezTo>
                  <a:close/>
                  <a:moveTo>
                    <a:pt x="5147" y="4324"/>
                  </a:moveTo>
                  <a:cubicBezTo>
                    <a:pt x="5238" y="4324"/>
                    <a:pt x="5324" y="4364"/>
                    <a:pt x="5388" y="4443"/>
                  </a:cubicBezTo>
                  <a:cubicBezTo>
                    <a:pt x="5545" y="4600"/>
                    <a:pt x="5545" y="4852"/>
                    <a:pt x="5388" y="4947"/>
                  </a:cubicBezTo>
                  <a:cubicBezTo>
                    <a:pt x="5041" y="5325"/>
                    <a:pt x="4568" y="5514"/>
                    <a:pt x="4096" y="5514"/>
                  </a:cubicBezTo>
                  <a:cubicBezTo>
                    <a:pt x="3623" y="5514"/>
                    <a:pt x="3119" y="5325"/>
                    <a:pt x="2804" y="4947"/>
                  </a:cubicBezTo>
                  <a:cubicBezTo>
                    <a:pt x="2647" y="4789"/>
                    <a:pt x="2647" y="4569"/>
                    <a:pt x="2804" y="4443"/>
                  </a:cubicBezTo>
                  <a:cubicBezTo>
                    <a:pt x="2883" y="4380"/>
                    <a:pt x="2977" y="4348"/>
                    <a:pt x="3068" y="4348"/>
                  </a:cubicBezTo>
                  <a:cubicBezTo>
                    <a:pt x="3159" y="4348"/>
                    <a:pt x="3245" y="4380"/>
                    <a:pt x="3308" y="4443"/>
                  </a:cubicBezTo>
                  <a:cubicBezTo>
                    <a:pt x="3529" y="4663"/>
                    <a:pt x="3812" y="4773"/>
                    <a:pt x="4096" y="4773"/>
                  </a:cubicBezTo>
                  <a:cubicBezTo>
                    <a:pt x="4379" y="4773"/>
                    <a:pt x="4663" y="4663"/>
                    <a:pt x="4883" y="4443"/>
                  </a:cubicBezTo>
                  <a:cubicBezTo>
                    <a:pt x="4962" y="4364"/>
                    <a:pt x="5057" y="4324"/>
                    <a:pt x="5147" y="4324"/>
                  </a:cubicBezTo>
                  <a:close/>
                  <a:moveTo>
                    <a:pt x="0" y="0"/>
                  </a:moveTo>
                  <a:lnTo>
                    <a:pt x="0" y="3655"/>
                  </a:lnTo>
                  <a:cubicBezTo>
                    <a:pt x="0" y="5892"/>
                    <a:pt x="1859" y="7751"/>
                    <a:pt x="4096" y="7751"/>
                  </a:cubicBezTo>
                  <a:cubicBezTo>
                    <a:pt x="6333" y="7751"/>
                    <a:pt x="8191" y="5892"/>
                    <a:pt x="8191" y="3655"/>
                  </a:cubicBezTo>
                  <a:lnTo>
                    <a:pt x="8191" y="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42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3"/>
            <p:cNvSpPr/>
            <p:nvPr/>
          </p:nvSpPr>
          <p:spPr>
            <a:xfrm>
              <a:off x="-53745625" y="4132250"/>
              <a:ext cx="18900" cy="63825"/>
            </a:xfrm>
            <a:custGeom>
              <a:rect b="b" l="l" r="r" t="t"/>
              <a:pathLst>
                <a:path extrusionOk="0" h="2553" w="756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693" y="694"/>
                    <a:pt x="441" y="221"/>
                    <a:pt x="0" y="1"/>
                  </a:cubicBezTo>
                  <a:close/>
                </a:path>
              </a:pathLst>
            </a:custGeom>
            <a:solidFill>
              <a:srgbClr val="9F42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3"/>
            <p:cNvSpPr/>
            <p:nvPr/>
          </p:nvSpPr>
          <p:spPr>
            <a:xfrm>
              <a:off x="-54007925" y="4132250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9F42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5" name="Google Shape;1135;p53"/>
          <p:cNvGrpSpPr/>
          <p:nvPr/>
        </p:nvGrpSpPr>
        <p:grpSpPr>
          <a:xfrm>
            <a:off x="702421" y="2159854"/>
            <a:ext cx="823813" cy="823781"/>
            <a:chOff x="-55203525" y="3983400"/>
            <a:chExt cx="317425" cy="317425"/>
          </a:xfrm>
        </p:grpSpPr>
        <p:sp>
          <p:nvSpPr>
            <p:cNvPr id="1136" name="Google Shape;1136;p53"/>
            <p:cNvSpPr/>
            <p:nvPr/>
          </p:nvSpPr>
          <p:spPr>
            <a:xfrm>
              <a:off x="-55147600" y="4094450"/>
              <a:ext cx="204800" cy="206375"/>
            </a:xfrm>
            <a:custGeom>
              <a:rect b="b" l="l" r="r" t="t"/>
              <a:pathLst>
                <a:path extrusionOk="0" h="8255" w="8192">
                  <a:moveTo>
                    <a:pt x="2584" y="2269"/>
                  </a:moveTo>
                  <a:cubicBezTo>
                    <a:pt x="2804" y="2269"/>
                    <a:pt x="2962" y="2426"/>
                    <a:pt x="2962" y="2615"/>
                  </a:cubicBezTo>
                  <a:cubicBezTo>
                    <a:pt x="2962" y="2804"/>
                    <a:pt x="2804" y="2962"/>
                    <a:pt x="2584" y="2962"/>
                  </a:cubicBezTo>
                  <a:cubicBezTo>
                    <a:pt x="2395" y="2962"/>
                    <a:pt x="2237" y="2836"/>
                    <a:pt x="2237" y="2615"/>
                  </a:cubicBezTo>
                  <a:cubicBezTo>
                    <a:pt x="2237" y="2426"/>
                    <a:pt x="2395" y="2269"/>
                    <a:pt x="2584" y="2269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47" y="4828"/>
                  </a:moveTo>
                  <a:cubicBezTo>
                    <a:pt x="5238" y="4828"/>
                    <a:pt x="5325" y="4868"/>
                    <a:pt x="5388" y="4947"/>
                  </a:cubicBezTo>
                  <a:cubicBezTo>
                    <a:pt x="5545" y="5041"/>
                    <a:pt x="5545" y="5293"/>
                    <a:pt x="5419" y="5451"/>
                  </a:cubicBezTo>
                  <a:cubicBezTo>
                    <a:pt x="5073" y="5797"/>
                    <a:pt x="4600" y="5986"/>
                    <a:pt x="4096" y="5986"/>
                  </a:cubicBezTo>
                  <a:cubicBezTo>
                    <a:pt x="3592" y="5986"/>
                    <a:pt x="3119" y="5797"/>
                    <a:pt x="2804" y="5451"/>
                  </a:cubicBezTo>
                  <a:cubicBezTo>
                    <a:pt x="2647" y="5293"/>
                    <a:pt x="2647" y="5041"/>
                    <a:pt x="2804" y="4947"/>
                  </a:cubicBezTo>
                  <a:cubicBezTo>
                    <a:pt x="2883" y="4868"/>
                    <a:pt x="2977" y="4828"/>
                    <a:pt x="3068" y="4828"/>
                  </a:cubicBezTo>
                  <a:cubicBezTo>
                    <a:pt x="3159" y="4828"/>
                    <a:pt x="3245" y="4868"/>
                    <a:pt x="3308" y="4947"/>
                  </a:cubicBezTo>
                  <a:cubicBezTo>
                    <a:pt x="3529" y="5151"/>
                    <a:pt x="3812" y="5254"/>
                    <a:pt x="4096" y="5254"/>
                  </a:cubicBezTo>
                  <a:cubicBezTo>
                    <a:pt x="4379" y="5254"/>
                    <a:pt x="4663" y="5151"/>
                    <a:pt x="4884" y="4947"/>
                  </a:cubicBezTo>
                  <a:cubicBezTo>
                    <a:pt x="4962" y="4868"/>
                    <a:pt x="5057" y="4828"/>
                    <a:pt x="5147" y="4828"/>
                  </a:cubicBezTo>
                  <a:close/>
                  <a:moveTo>
                    <a:pt x="2584" y="0"/>
                  </a:moveTo>
                  <a:cubicBezTo>
                    <a:pt x="1134" y="0"/>
                    <a:pt x="0" y="1197"/>
                    <a:pt x="0" y="2615"/>
                  </a:cubicBezTo>
                  <a:lnTo>
                    <a:pt x="0" y="4096"/>
                  </a:lnTo>
                  <a:cubicBezTo>
                    <a:pt x="0" y="4379"/>
                    <a:pt x="32" y="4695"/>
                    <a:pt x="63" y="4947"/>
                  </a:cubicBezTo>
                  <a:cubicBezTo>
                    <a:pt x="473" y="6837"/>
                    <a:pt x="2174" y="8255"/>
                    <a:pt x="4096" y="8255"/>
                  </a:cubicBezTo>
                  <a:cubicBezTo>
                    <a:pt x="6018" y="8255"/>
                    <a:pt x="7719" y="6837"/>
                    <a:pt x="8097" y="4947"/>
                  </a:cubicBezTo>
                  <a:cubicBezTo>
                    <a:pt x="8160" y="4695"/>
                    <a:pt x="8192" y="4411"/>
                    <a:pt x="8192" y="4096"/>
                  </a:cubicBezTo>
                  <a:lnTo>
                    <a:pt x="8192" y="2615"/>
                  </a:lnTo>
                  <a:cubicBezTo>
                    <a:pt x="8192" y="1197"/>
                    <a:pt x="7057" y="0"/>
                    <a:pt x="5577" y="0"/>
                  </a:cubicBez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3"/>
            <p:cNvSpPr/>
            <p:nvPr/>
          </p:nvSpPr>
          <p:spPr>
            <a:xfrm>
              <a:off x="-55203525" y="4027500"/>
              <a:ext cx="317425" cy="196925"/>
            </a:xfrm>
            <a:custGeom>
              <a:rect b="b" l="l" r="r" t="t"/>
              <a:pathLst>
                <a:path extrusionOk="0" h="7877" w="12697">
                  <a:moveTo>
                    <a:pt x="4443" y="0"/>
                  </a:moveTo>
                  <a:cubicBezTo>
                    <a:pt x="1828" y="851"/>
                    <a:pt x="0" y="3277"/>
                    <a:pt x="0" y="6049"/>
                  </a:cubicBezTo>
                  <a:cubicBezTo>
                    <a:pt x="0" y="6994"/>
                    <a:pt x="725" y="7782"/>
                    <a:pt x="1639" y="7877"/>
                  </a:cubicBezTo>
                  <a:cubicBezTo>
                    <a:pt x="1639" y="7845"/>
                    <a:pt x="1607" y="7814"/>
                    <a:pt x="1607" y="7782"/>
                  </a:cubicBezTo>
                  <a:cubicBezTo>
                    <a:pt x="1513" y="7499"/>
                    <a:pt x="1513" y="7120"/>
                    <a:pt x="1513" y="6774"/>
                  </a:cubicBezTo>
                  <a:lnTo>
                    <a:pt x="1513" y="5293"/>
                  </a:lnTo>
                  <a:cubicBezTo>
                    <a:pt x="1513" y="3434"/>
                    <a:pt x="3025" y="1922"/>
                    <a:pt x="4884" y="1922"/>
                  </a:cubicBezTo>
                  <a:lnTo>
                    <a:pt x="7877" y="1922"/>
                  </a:lnTo>
                  <a:cubicBezTo>
                    <a:pt x="9704" y="1922"/>
                    <a:pt x="11216" y="3434"/>
                    <a:pt x="11216" y="5293"/>
                  </a:cubicBezTo>
                  <a:lnTo>
                    <a:pt x="11216" y="6774"/>
                  </a:lnTo>
                  <a:cubicBezTo>
                    <a:pt x="11216" y="7120"/>
                    <a:pt x="11185" y="7436"/>
                    <a:pt x="11090" y="7782"/>
                  </a:cubicBezTo>
                  <a:cubicBezTo>
                    <a:pt x="11090" y="7814"/>
                    <a:pt x="11059" y="7845"/>
                    <a:pt x="11059" y="7877"/>
                  </a:cubicBezTo>
                  <a:cubicBezTo>
                    <a:pt x="11972" y="7782"/>
                    <a:pt x="12697" y="6994"/>
                    <a:pt x="12697" y="6049"/>
                  </a:cubicBezTo>
                  <a:cubicBezTo>
                    <a:pt x="12697" y="3277"/>
                    <a:pt x="10870" y="851"/>
                    <a:pt x="8255" y="0"/>
                  </a:cubicBezTo>
                  <a:cubicBezTo>
                    <a:pt x="8223" y="189"/>
                    <a:pt x="8129" y="441"/>
                    <a:pt x="8034" y="599"/>
                  </a:cubicBezTo>
                  <a:cubicBezTo>
                    <a:pt x="7751" y="977"/>
                    <a:pt x="7310" y="1229"/>
                    <a:pt x="6805" y="1229"/>
                  </a:cubicBezTo>
                  <a:lnTo>
                    <a:pt x="5892" y="1229"/>
                  </a:lnTo>
                  <a:cubicBezTo>
                    <a:pt x="5419" y="1229"/>
                    <a:pt x="4947" y="977"/>
                    <a:pt x="4663" y="599"/>
                  </a:cubicBezTo>
                  <a:cubicBezTo>
                    <a:pt x="4569" y="410"/>
                    <a:pt x="4474" y="189"/>
                    <a:pt x="4443" y="0"/>
                  </a:cubicBez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53"/>
            <p:cNvSpPr/>
            <p:nvPr/>
          </p:nvSpPr>
          <p:spPr>
            <a:xfrm>
              <a:off x="-55128700" y="3983400"/>
              <a:ext cx="166200" cy="54350"/>
            </a:xfrm>
            <a:custGeom>
              <a:rect b="b" l="l" r="r" t="t"/>
              <a:pathLst>
                <a:path extrusionOk="0" h="2174" w="6648">
                  <a:moveTo>
                    <a:pt x="3088" y="0"/>
                  </a:moveTo>
                  <a:cubicBezTo>
                    <a:pt x="2836" y="0"/>
                    <a:pt x="2584" y="158"/>
                    <a:pt x="2458" y="347"/>
                  </a:cubicBezTo>
                  <a:lnTo>
                    <a:pt x="347" y="347"/>
                  </a:lnTo>
                  <a:cubicBezTo>
                    <a:pt x="158" y="347"/>
                    <a:pt x="0" y="504"/>
                    <a:pt x="0" y="725"/>
                  </a:cubicBezTo>
                  <a:cubicBezTo>
                    <a:pt x="0" y="914"/>
                    <a:pt x="158" y="1071"/>
                    <a:pt x="347" y="1071"/>
                  </a:cubicBezTo>
                  <a:lnTo>
                    <a:pt x="2206" y="1071"/>
                  </a:lnTo>
                  <a:lnTo>
                    <a:pt x="2143" y="1197"/>
                  </a:lnTo>
                  <a:cubicBezTo>
                    <a:pt x="1985" y="1670"/>
                    <a:pt x="2363" y="2174"/>
                    <a:pt x="2867" y="2174"/>
                  </a:cubicBezTo>
                  <a:lnTo>
                    <a:pt x="3781" y="2174"/>
                  </a:lnTo>
                  <a:cubicBezTo>
                    <a:pt x="4285" y="2174"/>
                    <a:pt x="4632" y="1670"/>
                    <a:pt x="4474" y="1197"/>
                  </a:cubicBezTo>
                  <a:lnTo>
                    <a:pt x="4443" y="1071"/>
                  </a:lnTo>
                  <a:lnTo>
                    <a:pt x="6301" y="1071"/>
                  </a:lnTo>
                  <a:cubicBezTo>
                    <a:pt x="6490" y="1071"/>
                    <a:pt x="6648" y="914"/>
                    <a:pt x="6648" y="725"/>
                  </a:cubicBezTo>
                  <a:cubicBezTo>
                    <a:pt x="6648" y="504"/>
                    <a:pt x="6490" y="347"/>
                    <a:pt x="6301" y="347"/>
                  </a:cubicBezTo>
                  <a:lnTo>
                    <a:pt x="4159" y="347"/>
                  </a:lnTo>
                  <a:cubicBezTo>
                    <a:pt x="4033" y="126"/>
                    <a:pt x="3812" y="0"/>
                    <a:pt x="3529" y="0"/>
                  </a:cubicBez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9" name="Google Shape;1139;p53"/>
          <p:cNvGrpSpPr/>
          <p:nvPr/>
        </p:nvGrpSpPr>
        <p:grpSpPr>
          <a:xfrm>
            <a:off x="5914458" y="2160888"/>
            <a:ext cx="823813" cy="821770"/>
            <a:chOff x="-53242350" y="3584850"/>
            <a:chExt cx="317425" cy="316650"/>
          </a:xfrm>
        </p:grpSpPr>
        <p:sp>
          <p:nvSpPr>
            <p:cNvPr id="1140" name="Google Shape;1140;p53"/>
            <p:cNvSpPr/>
            <p:nvPr/>
          </p:nvSpPr>
          <p:spPr>
            <a:xfrm>
              <a:off x="-53202975" y="3584850"/>
              <a:ext cx="237900" cy="98475"/>
            </a:xfrm>
            <a:custGeom>
              <a:rect b="b" l="l" r="r" t="t"/>
              <a:pathLst>
                <a:path extrusionOk="0" h="3939" w="9516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3"/>
            <p:cNvSpPr/>
            <p:nvPr/>
          </p:nvSpPr>
          <p:spPr>
            <a:xfrm>
              <a:off x="-53242350" y="3711650"/>
              <a:ext cx="80350" cy="155975"/>
            </a:xfrm>
            <a:custGeom>
              <a:rect b="b" l="l" r="r" t="t"/>
              <a:pathLst>
                <a:path extrusionOk="0" h="6239" w="3214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3"/>
            <p:cNvSpPr/>
            <p:nvPr/>
          </p:nvSpPr>
          <p:spPr>
            <a:xfrm>
              <a:off x="-53206125" y="3686850"/>
              <a:ext cx="243400" cy="84700"/>
            </a:xfrm>
            <a:custGeom>
              <a:rect b="b" l="l" r="r" t="t"/>
              <a:pathLst>
                <a:path extrusionOk="0" h="3388" w="9736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3"/>
            <p:cNvSpPr/>
            <p:nvPr/>
          </p:nvSpPr>
          <p:spPr>
            <a:xfrm>
              <a:off x="-53186425" y="3775450"/>
              <a:ext cx="205600" cy="126050"/>
            </a:xfrm>
            <a:custGeom>
              <a:rect b="b" l="l" r="r" t="t"/>
              <a:pathLst>
                <a:path extrusionOk="0" h="5042" w="8224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53"/>
            <p:cNvSpPr/>
            <p:nvPr/>
          </p:nvSpPr>
          <p:spPr>
            <a:xfrm>
              <a:off x="-52962725" y="3710875"/>
              <a:ext cx="37800" cy="95325"/>
            </a:xfrm>
            <a:custGeom>
              <a:rect b="b" l="l" r="r" t="t"/>
              <a:pathLst>
                <a:path extrusionOk="0" h="3813" w="1512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5" name="Google Shape;1145;p53"/>
          <p:cNvGrpSpPr/>
          <p:nvPr/>
        </p:nvGrpSpPr>
        <p:grpSpPr>
          <a:xfrm>
            <a:off x="2503805" y="2158844"/>
            <a:ext cx="725711" cy="825858"/>
            <a:chOff x="-54401725" y="3590375"/>
            <a:chExt cx="279625" cy="318225"/>
          </a:xfrm>
        </p:grpSpPr>
        <p:sp>
          <p:nvSpPr>
            <p:cNvPr id="1146" name="Google Shape;1146;p53"/>
            <p:cNvSpPr/>
            <p:nvPr/>
          </p:nvSpPr>
          <p:spPr>
            <a:xfrm>
              <a:off x="-54194575" y="3721900"/>
              <a:ext cx="35450" cy="19725"/>
            </a:xfrm>
            <a:custGeom>
              <a:rect b="b" l="l" r="r" t="t"/>
              <a:pathLst>
                <a:path extrusionOk="0" h="789" w="1418">
                  <a:moveTo>
                    <a:pt x="0" y="1"/>
                  </a:moveTo>
                  <a:cubicBezTo>
                    <a:pt x="158" y="410"/>
                    <a:pt x="536" y="788"/>
                    <a:pt x="1071" y="788"/>
                  </a:cubicBezTo>
                  <a:lnTo>
                    <a:pt x="1418" y="788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3"/>
            <p:cNvSpPr/>
            <p:nvPr/>
          </p:nvSpPr>
          <p:spPr>
            <a:xfrm>
              <a:off x="-54380450" y="3590375"/>
              <a:ext cx="237075" cy="112650"/>
            </a:xfrm>
            <a:custGeom>
              <a:rect b="b" l="l" r="r" t="t"/>
              <a:pathLst>
                <a:path extrusionOk="0" h="4506" w="9483">
                  <a:moveTo>
                    <a:pt x="4789" y="1575"/>
                  </a:moveTo>
                  <a:cubicBezTo>
                    <a:pt x="5009" y="1575"/>
                    <a:pt x="5135" y="1733"/>
                    <a:pt x="5135" y="1954"/>
                  </a:cubicBezTo>
                  <a:lnTo>
                    <a:pt x="5135" y="2300"/>
                  </a:lnTo>
                  <a:lnTo>
                    <a:pt x="5513" y="2300"/>
                  </a:lnTo>
                  <a:cubicBezTo>
                    <a:pt x="5702" y="2300"/>
                    <a:pt x="5860" y="2458"/>
                    <a:pt x="5860" y="2647"/>
                  </a:cubicBezTo>
                  <a:cubicBezTo>
                    <a:pt x="5860" y="2836"/>
                    <a:pt x="5702" y="2993"/>
                    <a:pt x="5513" y="2993"/>
                  </a:cubicBezTo>
                  <a:lnTo>
                    <a:pt x="5135" y="2993"/>
                  </a:lnTo>
                  <a:lnTo>
                    <a:pt x="5135" y="3371"/>
                  </a:lnTo>
                  <a:cubicBezTo>
                    <a:pt x="5135" y="3560"/>
                    <a:pt x="5009" y="3718"/>
                    <a:pt x="4789" y="3718"/>
                  </a:cubicBezTo>
                  <a:cubicBezTo>
                    <a:pt x="4600" y="3718"/>
                    <a:pt x="4442" y="3560"/>
                    <a:pt x="4442" y="3371"/>
                  </a:cubicBezTo>
                  <a:lnTo>
                    <a:pt x="4442" y="2993"/>
                  </a:lnTo>
                  <a:lnTo>
                    <a:pt x="4096" y="2993"/>
                  </a:lnTo>
                  <a:cubicBezTo>
                    <a:pt x="3907" y="2993"/>
                    <a:pt x="3749" y="2836"/>
                    <a:pt x="3749" y="2647"/>
                  </a:cubicBezTo>
                  <a:cubicBezTo>
                    <a:pt x="3749" y="2458"/>
                    <a:pt x="3907" y="2300"/>
                    <a:pt x="4096" y="2300"/>
                  </a:cubicBezTo>
                  <a:lnTo>
                    <a:pt x="4442" y="2300"/>
                  </a:lnTo>
                  <a:lnTo>
                    <a:pt x="4442" y="1954"/>
                  </a:lnTo>
                  <a:cubicBezTo>
                    <a:pt x="4442" y="1733"/>
                    <a:pt x="4600" y="1575"/>
                    <a:pt x="4789" y="1575"/>
                  </a:cubicBezTo>
                  <a:close/>
                  <a:moveTo>
                    <a:pt x="2048" y="0"/>
                  </a:moveTo>
                  <a:cubicBezTo>
                    <a:pt x="882" y="0"/>
                    <a:pt x="0" y="1040"/>
                    <a:pt x="189" y="2174"/>
                  </a:cubicBezTo>
                  <a:lnTo>
                    <a:pt x="567" y="4505"/>
                  </a:lnTo>
                  <a:lnTo>
                    <a:pt x="8916" y="4505"/>
                  </a:lnTo>
                  <a:lnTo>
                    <a:pt x="9326" y="2174"/>
                  </a:lnTo>
                  <a:cubicBezTo>
                    <a:pt x="9483" y="1040"/>
                    <a:pt x="8601" y="0"/>
                    <a:pt x="7467" y="0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3"/>
            <p:cNvSpPr/>
            <p:nvPr/>
          </p:nvSpPr>
          <p:spPr>
            <a:xfrm>
              <a:off x="-54363925" y="3721900"/>
              <a:ext cx="35475" cy="19725"/>
            </a:xfrm>
            <a:custGeom>
              <a:rect b="b" l="l" r="r" t="t"/>
              <a:pathLst>
                <a:path extrusionOk="0" h="789" w="1419">
                  <a:moveTo>
                    <a:pt x="1" y="1"/>
                  </a:moveTo>
                  <a:lnTo>
                    <a:pt x="1" y="788"/>
                  </a:lnTo>
                  <a:lnTo>
                    <a:pt x="347" y="788"/>
                  </a:lnTo>
                  <a:cubicBezTo>
                    <a:pt x="820" y="788"/>
                    <a:pt x="1261" y="410"/>
                    <a:pt x="1418" y="1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3"/>
            <p:cNvSpPr/>
            <p:nvPr/>
          </p:nvSpPr>
          <p:spPr>
            <a:xfrm>
              <a:off x="-54363925" y="3721900"/>
              <a:ext cx="204800" cy="186700"/>
            </a:xfrm>
            <a:custGeom>
              <a:rect b="b" l="l" r="r" t="t"/>
              <a:pathLst>
                <a:path extrusionOk="0" h="7468" w="8192">
                  <a:moveTo>
                    <a:pt x="2553" y="1513"/>
                  </a:moveTo>
                  <a:cubicBezTo>
                    <a:pt x="2742" y="1513"/>
                    <a:pt x="2899" y="1670"/>
                    <a:pt x="2899" y="1891"/>
                  </a:cubicBezTo>
                  <a:cubicBezTo>
                    <a:pt x="2899" y="2080"/>
                    <a:pt x="2742" y="2237"/>
                    <a:pt x="2553" y="2237"/>
                  </a:cubicBezTo>
                  <a:cubicBezTo>
                    <a:pt x="2541" y="2240"/>
                    <a:pt x="2529" y="2241"/>
                    <a:pt x="2517" y="2241"/>
                  </a:cubicBezTo>
                  <a:cubicBezTo>
                    <a:pt x="2368" y="2241"/>
                    <a:pt x="2206" y="2066"/>
                    <a:pt x="2206" y="1891"/>
                  </a:cubicBezTo>
                  <a:cubicBezTo>
                    <a:pt x="2206" y="1670"/>
                    <a:pt x="2364" y="1513"/>
                    <a:pt x="2553" y="1513"/>
                  </a:cubicBezTo>
                  <a:close/>
                  <a:moveTo>
                    <a:pt x="5577" y="1576"/>
                  </a:moveTo>
                  <a:cubicBezTo>
                    <a:pt x="5798" y="1576"/>
                    <a:pt x="5955" y="1733"/>
                    <a:pt x="5955" y="1922"/>
                  </a:cubicBezTo>
                  <a:cubicBezTo>
                    <a:pt x="5955" y="2111"/>
                    <a:pt x="5798" y="2269"/>
                    <a:pt x="5577" y="2269"/>
                  </a:cubicBezTo>
                  <a:cubicBezTo>
                    <a:pt x="5388" y="2269"/>
                    <a:pt x="5230" y="2111"/>
                    <a:pt x="5230" y="1922"/>
                  </a:cubicBezTo>
                  <a:cubicBezTo>
                    <a:pt x="5230" y="1733"/>
                    <a:pt x="5388" y="1576"/>
                    <a:pt x="5577" y="1576"/>
                  </a:cubicBezTo>
                  <a:close/>
                  <a:moveTo>
                    <a:pt x="5148" y="4073"/>
                  </a:moveTo>
                  <a:cubicBezTo>
                    <a:pt x="5238" y="4073"/>
                    <a:pt x="5325" y="4112"/>
                    <a:pt x="5388" y="4191"/>
                  </a:cubicBezTo>
                  <a:cubicBezTo>
                    <a:pt x="5546" y="4317"/>
                    <a:pt x="5546" y="4537"/>
                    <a:pt x="5388" y="4726"/>
                  </a:cubicBezTo>
                  <a:cubicBezTo>
                    <a:pt x="5041" y="5073"/>
                    <a:pt x="4569" y="5262"/>
                    <a:pt x="4096" y="5262"/>
                  </a:cubicBezTo>
                  <a:cubicBezTo>
                    <a:pt x="3624" y="5262"/>
                    <a:pt x="3120" y="5073"/>
                    <a:pt x="2805" y="4726"/>
                  </a:cubicBezTo>
                  <a:cubicBezTo>
                    <a:pt x="2647" y="4569"/>
                    <a:pt x="2647" y="4317"/>
                    <a:pt x="2805" y="4191"/>
                  </a:cubicBezTo>
                  <a:cubicBezTo>
                    <a:pt x="2883" y="4112"/>
                    <a:pt x="2978" y="4073"/>
                    <a:pt x="3068" y="4073"/>
                  </a:cubicBezTo>
                  <a:cubicBezTo>
                    <a:pt x="3159" y="4073"/>
                    <a:pt x="3246" y="4112"/>
                    <a:pt x="3309" y="4191"/>
                  </a:cubicBezTo>
                  <a:cubicBezTo>
                    <a:pt x="3529" y="4411"/>
                    <a:pt x="3813" y="4521"/>
                    <a:pt x="4096" y="4521"/>
                  </a:cubicBezTo>
                  <a:cubicBezTo>
                    <a:pt x="4380" y="4521"/>
                    <a:pt x="4663" y="4411"/>
                    <a:pt x="4884" y="4191"/>
                  </a:cubicBezTo>
                  <a:cubicBezTo>
                    <a:pt x="4963" y="4112"/>
                    <a:pt x="5057" y="4073"/>
                    <a:pt x="5148" y="4073"/>
                  </a:cubicBezTo>
                  <a:close/>
                  <a:moveTo>
                    <a:pt x="2175" y="1"/>
                  </a:moveTo>
                  <a:cubicBezTo>
                    <a:pt x="2017" y="851"/>
                    <a:pt x="1229" y="1513"/>
                    <a:pt x="347" y="1513"/>
                  </a:cubicBezTo>
                  <a:lnTo>
                    <a:pt x="1" y="1513"/>
                  </a:lnTo>
                  <a:lnTo>
                    <a:pt x="1" y="3372"/>
                  </a:lnTo>
                  <a:cubicBezTo>
                    <a:pt x="1" y="5608"/>
                    <a:pt x="1859" y="7467"/>
                    <a:pt x="4096" y="7467"/>
                  </a:cubicBezTo>
                  <a:cubicBezTo>
                    <a:pt x="6333" y="7467"/>
                    <a:pt x="8192" y="5608"/>
                    <a:pt x="8192" y="3372"/>
                  </a:cubicBezTo>
                  <a:lnTo>
                    <a:pt x="8192" y="1513"/>
                  </a:lnTo>
                  <a:lnTo>
                    <a:pt x="7845" y="1513"/>
                  </a:lnTo>
                  <a:cubicBezTo>
                    <a:pt x="6932" y="1513"/>
                    <a:pt x="6176" y="820"/>
                    <a:pt x="5987" y="1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53"/>
            <p:cNvSpPr/>
            <p:nvPr/>
          </p:nvSpPr>
          <p:spPr>
            <a:xfrm>
              <a:off x="-54401725" y="3747100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757" y="1"/>
                  </a:moveTo>
                  <a:cubicBezTo>
                    <a:pt x="284" y="253"/>
                    <a:pt x="0" y="725"/>
                    <a:pt x="0" y="1261"/>
                  </a:cubicBezTo>
                  <a:cubicBezTo>
                    <a:pt x="0" y="1828"/>
                    <a:pt x="315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53"/>
            <p:cNvSpPr/>
            <p:nvPr/>
          </p:nvSpPr>
          <p:spPr>
            <a:xfrm>
              <a:off x="-54140225" y="3746325"/>
              <a:ext cx="18125" cy="63825"/>
            </a:xfrm>
            <a:custGeom>
              <a:rect b="b" l="l" r="r" t="t"/>
              <a:pathLst>
                <a:path extrusionOk="0" h="2553" w="725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84"/>
                    <a:pt x="0" y="0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2" name="Google Shape;1152;p53"/>
          <p:cNvSpPr txBox="1"/>
          <p:nvPr/>
        </p:nvSpPr>
        <p:spPr>
          <a:xfrm>
            <a:off x="647975" y="3300975"/>
            <a:ext cx="9327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Design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3" name="Google Shape;1153;p53"/>
          <p:cNvSpPr txBox="1"/>
          <p:nvPr/>
        </p:nvSpPr>
        <p:spPr>
          <a:xfrm>
            <a:off x="2235762" y="3300975"/>
            <a:ext cx="12618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Marketing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4" name="Google Shape;1154;p53"/>
          <p:cNvSpPr txBox="1"/>
          <p:nvPr/>
        </p:nvSpPr>
        <p:spPr>
          <a:xfrm>
            <a:off x="3941112" y="3300975"/>
            <a:ext cx="12618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Manager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5" name="Google Shape;1155;p53"/>
          <p:cNvSpPr txBox="1"/>
          <p:nvPr/>
        </p:nvSpPr>
        <p:spPr>
          <a:xfrm>
            <a:off x="5695475" y="3300975"/>
            <a:ext cx="12618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Devops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6" name="Google Shape;1156;p53"/>
          <p:cNvSpPr txBox="1"/>
          <p:nvPr/>
        </p:nvSpPr>
        <p:spPr>
          <a:xfrm>
            <a:off x="7264975" y="3300975"/>
            <a:ext cx="16275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Development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1" name="Google Shape;1161;p54"/>
          <p:cNvGrpSpPr/>
          <p:nvPr/>
        </p:nvGrpSpPr>
        <p:grpSpPr>
          <a:xfrm>
            <a:off x="7715865" y="2158790"/>
            <a:ext cx="725711" cy="825858"/>
            <a:chOff x="-54793175" y="3982600"/>
            <a:chExt cx="279625" cy="318225"/>
          </a:xfrm>
        </p:grpSpPr>
        <p:sp>
          <p:nvSpPr>
            <p:cNvPr id="1162" name="Google Shape;1162;p54"/>
            <p:cNvSpPr/>
            <p:nvPr/>
          </p:nvSpPr>
          <p:spPr>
            <a:xfrm>
              <a:off x="-54646675" y="3982600"/>
              <a:ext cx="113425" cy="111075"/>
            </a:xfrm>
            <a:custGeom>
              <a:rect b="b" l="l" r="r" t="t"/>
              <a:pathLst>
                <a:path extrusionOk="0" h="4443" w="4537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54"/>
            <p:cNvSpPr/>
            <p:nvPr/>
          </p:nvSpPr>
          <p:spPr>
            <a:xfrm>
              <a:off x="-54644325" y="4003075"/>
              <a:ext cx="36250" cy="90600"/>
            </a:xfrm>
            <a:custGeom>
              <a:rect b="b" l="l" r="r" t="t"/>
              <a:pathLst>
                <a:path extrusionOk="0" h="3624" w="145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54"/>
            <p:cNvSpPr/>
            <p:nvPr/>
          </p:nvSpPr>
          <p:spPr>
            <a:xfrm>
              <a:off x="-54773475" y="3983400"/>
              <a:ext cx="113425" cy="111075"/>
            </a:xfrm>
            <a:custGeom>
              <a:rect b="b" l="l" r="r" t="t"/>
              <a:pathLst>
                <a:path extrusionOk="0" h="4443" w="4537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4"/>
            <p:cNvSpPr/>
            <p:nvPr/>
          </p:nvSpPr>
          <p:spPr>
            <a:xfrm>
              <a:off x="-54699450" y="4003075"/>
              <a:ext cx="36250" cy="90600"/>
            </a:xfrm>
            <a:custGeom>
              <a:rect b="b" l="l" r="r" t="t"/>
              <a:pathLst>
                <a:path extrusionOk="0" h="3624" w="145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4"/>
            <p:cNvSpPr/>
            <p:nvPr/>
          </p:nvSpPr>
          <p:spPr>
            <a:xfrm>
              <a:off x="-54756150" y="4112550"/>
              <a:ext cx="204800" cy="188275"/>
            </a:xfrm>
            <a:custGeom>
              <a:rect b="b" l="l" r="r" t="t"/>
              <a:pathLst>
                <a:path extrusionOk="0" h="7531" w="8192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54"/>
            <p:cNvSpPr/>
            <p:nvPr/>
          </p:nvSpPr>
          <p:spPr>
            <a:xfrm>
              <a:off x="-54532475" y="413697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54"/>
            <p:cNvSpPr/>
            <p:nvPr/>
          </p:nvSpPr>
          <p:spPr>
            <a:xfrm>
              <a:off x="-54793175" y="4136975"/>
              <a:ext cx="18925" cy="65400"/>
            </a:xfrm>
            <a:custGeom>
              <a:rect b="b" l="l" r="r" t="t"/>
              <a:pathLst>
                <a:path extrusionOk="0" h="2616" w="757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9" name="Google Shape;1169;p54"/>
          <p:cNvGrpSpPr/>
          <p:nvPr/>
        </p:nvGrpSpPr>
        <p:grpSpPr>
          <a:xfrm>
            <a:off x="4207089" y="2157876"/>
            <a:ext cx="729798" cy="827739"/>
            <a:chOff x="-54007925" y="3975575"/>
            <a:chExt cx="281200" cy="318950"/>
          </a:xfrm>
        </p:grpSpPr>
        <p:sp>
          <p:nvSpPr>
            <p:cNvPr id="1170" name="Google Shape;1170;p54"/>
            <p:cNvSpPr/>
            <p:nvPr/>
          </p:nvSpPr>
          <p:spPr>
            <a:xfrm>
              <a:off x="-53988225" y="3975575"/>
              <a:ext cx="244175" cy="142825"/>
            </a:xfrm>
            <a:custGeom>
              <a:rect b="b" l="l" r="r" t="t"/>
              <a:pathLst>
                <a:path extrusionOk="0" h="5713" w="9767">
                  <a:moveTo>
                    <a:pt x="5161" y="1329"/>
                  </a:moveTo>
                  <a:cubicBezTo>
                    <a:pt x="5247" y="1329"/>
                    <a:pt x="5333" y="1337"/>
                    <a:pt x="5419" y="1353"/>
                  </a:cubicBezTo>
                  <a:cubicBezTo>
                    <a:pt x="5577" y="1384"/>
                    <a:pt x="5671" y="1416"/>
                    <a:pt x="5797" y="1479"/>
                  </a:cubicBezTo>
                  <a:cubicBezTo>
                    <a:pt x="6617" y="1857"/>
                    <a:pt x="7026" y="2960"/>
                    <a:pt x="6837" y="4220"/>
                  </a:cubicBezTo>
                  <a:cubicBezTo>
                    <a:pt x="6774" y="4409"/>
                    <a:pt x="6617" y="4535"/>
                    <a:pt x="6459" y="4535"/>
                  </a:cubicBezTo>
                  <a:lnTo>
                    <a:pt x="6396" y="4535"/>
                  </a:lnTo>
                  <a:cubicBezTo>
                    <a:pt x="6207" y="4503"/>
                    <a:pt x="6049" y="4283"/>
                    <a:pt x="6081" y="4094"/>
                  </a:cubicBezTo>
                  <a:cubicBezTo>
                    <a:pt x="6239" y="3117"/>
                    <a:pt x="5892" y="2172"/>
                    <a:pt x="5293" y="2046"/>
                  </a:cubicBezTo>
                  <a:cubicBezTo>
                    <a:pt x="5250" y="2037"/>
                    <a:pt x="5205" y="2032"/>
                    <a:pt x="5161" y="2032"/>
                  </a:cubicBezTo>
                  <a:cubicBezTo>
                    <a:pt x="4601" y="2032"/>
                    <a:pt x="4022" y="2752"/>
                    <a:pt x="3876" y="3716"/>
                  </a:cubicBezTo>
                  <a:cubicBezTo>
                    <a:pt x="3847" y="3888"/>
                    <a:pt x="3660" y="4035"/>
                    <a:pt x="3484" y="4035"/>
                  </a:cubicBezTo>
                  <a:cubicBezTo>
                    <a:pt x="3468" y="4035"/>
                    <a:pt x="3451" y="4033"/>
                    <a:pt x="3435" y="4031"/>
                  </a:cubicBezTo>
                  <a:cubicBezTo>
                    <a:pt x="3246" y="3968"/>
                    <a:pt x="3088" y="3779"/>
                    <a:pt x="3120" y="3590"/>
                  </a:cubicBezTo>
                  <a:cubicBezTo>
                    <a:pt x="3351" y="2261"/>
                    <a:pt x="4217" y="1329"/>
                    <a:pt x="5161" y="1329"/>
                  </a:cubicBezTo>
                  <a:close/>
                  <a:moveTo>
                    <a:pt x="6821" y="1"/>
                  </a:moveTo>
                  <a:cubicBezTo>
                    <a:pt x="6045" y="1"/>
                    <a:pt x="5381" y="480"/>
                    <a:pt x="5104" y="1227"/>
                  </a:cubicBezTo>
                  <a:lnTo>
                    <a:pt x="3939" y="1038"/>
                  </a:lnTo>
                  <a:cubicBezTo>
                    <a:pt x="3734" y="998"/>
                    <a:pt x="3530" y="979"/>
                    <a:pt x="3328" y="979"/>
                  </a:cubicBezTo>
                  <a:cubicBezTo>
                    <a:pt x="1759" y="979"/>
                    <a:pt x="343" y="2128"/>
                    <a:pt x="64" y="3747"/>
                  </a:cubicBezTo>
                  <a:cubicBezTo>
                    <a:pt x="1" y="3936"/>
                    <a:pt x="158" y="4125"/>
                    <a:pt x="379" y="4188"/>
                  </a:cubicBezTo>
                  <a:lnTo>
                    <a:pt x="9200" y="5700"/>
                  </a:lnTo>
                  <a:cubicBezTo>
                    <a:pt x="9225" y="5709"/>
                    <a:pt x="9251" y="5713"/>
                    <a:pt x="9276" y="5713"/>
                  </a:cubicBezTo>
                  <a:cubicBezTo>
                    <a:pt x="9437" y="5713"/>
                    <a:pt x="9582" y="5549"/>
                    <a:pt x="9610" y="5385"/>
                  </a:cubicBezTo>
                  <a:cubicBezTo>
                    <a:pt x="9767" y="4535"/>
                    <a:pt x="9578" y="3621"/>
                    <a:pt x="9074" y="2865"/>
                  </a:cubicBezTo>
                  <a:cubicBezTo>
                    <a:pt x="8570" y="2203"/>
                    <a:pt x="7782" y="1731"/>
                    <a:pt x="6900" y="1573"/>
                  </a:cubicBezTo>
                  <a:lnTo>
                    <a:pt x="5892" y="1384"/>
                  </a:lnTo>
                  <a:cubicBezTo>
                    <a:pt x="6090" y="1017"/>
                    <a:pt x="6465" y="776"/>
                    <a:pt x="6882" y="776"/>
                  </a:cubicBezTo>
                  <a:cubicBezTo>
                    <a:pt x="6929" y="776"/>
                    <a:pt x="6978" y="779"/>
                    <a:pt x="7026" y="786"/>
                  </a:cubicBezTo>
                  <a:cubicBezTo>
                    <a:pt x="7042" y="788"/>
                    <a:pt x="7059" y="790"/>
                    <a:pt x="7075" y="790"/>
                  </a:cubicBezTo>
                  <a:cubicBezTo>
                    <a:pt x="7247" y="790"/>
                    <a:pt x="7410" y="643"/>
                    <a:pt x="7467" y="471"/>
                  </a:cubicBezTo>
                  <a:cubicBezTo>
                    <a:pt x="7499" y="282"/>
                    <a:pt x="7341" y="93"/>
                    <a:pt x="7152" y="30"/>
                  </a:cubicBezTo>
                  <a:cubicBezTo>
                    <a:pt x="7040" y="10"/>
                    <a:pt x="6930" y="1"/>
                    <a:pt x="6821" y="1"/>
                  </a:cubicBezTo>
                  <a:close/>
                </a:path>
              </a:pathLst>
            </a:custGeom>
            <a:solidFill>
              <a:srgbClr val="9F42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4"/>
            <p:cNvSpPr/>
            <p:nvPr/>
          </p:nvSpPr>
          <p:spPr>
            <a:xfrm>
              <a:off x="-53970100" y="4100750"/>
              <a:ext cx="204800" cy="193775"/>
            </a:xfrm>
            <a:custGeom>
              <a:rect b="b" l="l" r="r" t="t"/>
              <a:pathLst>
                <a:path extrusionOk="0" h="7751" w="8192">
                  <a:moveTo>
                    <a:pt x="2584" y="1796"/>
                  </a:moveTo>
                  <a:cubicBezTo>
                    <a:pt x="2804" y="1796"/>
                    <a:pt x="2962" y="1954"/>
                    <a:pt x="2962" y="2143"/>
                  </a:cubicBezTo>
                  <a:cubicBezTo>
                    <a:pt x="2962" y="2363"/>
                    <a:pt x="2804" y="2521"/>
                    <a:pt x="2584" y="2521"/>
                  </a:cubicBezTo>
                  <a:cubicBezTo>
                    <a:pt x="2395" y="2521"/>
                    <a:pt x="2237" y="2363"/>
                    <a:pt x="2237" y="2143"/>
                  </a:cubicBezTo>
                  <a:cubicBezTo>
                    <a:pt x="2237" y="1954"/>
                    <a:pt x="2395" y="1796"/>
                    <a:pt x="2584" y="1796"/>
                  </a:cubicBezTo>
                  <a:close/>
                  <a:moveTo>
                    <a:pt x="5577" y="1796"/>
                  </a:moveTo>
                  <a:cubicBezTo>
                    <a:pt x="5797" y="1796"/>
                    <a:pt x="5955" y="1954"/>
                    <a:pt x="5955" y="2143"/>
                  </a:cubicBezTo>
                  <a:cubicBezTo>
                    <a:pt x="5955" y="2363"/>
                    <a:pt x="5797" y="2521"/>
                    <a:pt x="5577" y="2521"/>
                  </a:cubicBezTo>
                  <a:cubicBezTo>
                    <a:pt x="5388" y="2521"/>
                    <a:pt x="5230" y="2363"/>
                    <a:pt x="5230" y="2143"/>
                  </a:cubicBezTo>
                  <a:cubicBezTo>
                    <a:pt x="5230" y="1954"/>
                    <a:pt x="5388" y="1796"/>
                    <a:pt x="5577" y="1796"/>
                  </a:cubicBezTo>
                  <a:close/>
                  <a:moveTo>
                    <a:pt x="5147" y="4324"/>
                  </a:moveTo>
                  <a:cubicBezTo>
                    <a:pt x="5238" y="4324"/>
                    <a:pt x="5324" y="4364"/>
                    <a:pt x="5388" y="4443"/>
                  </a:cubicBezTo>
                  <a:cubicBezTo>
                    <a:pt x="5545" y="4600"/>
                    <a:pt x="5545" y="4852"/>
                    <a:pt x="5388" y="4947"/>
                  </a:cubicBezTo>
                  <a:cubicBezTo>
                    <a:pt x="5041" y="5325"/>
                    <a:pt x="4568" y="5514"/>
                    <a:pt x="4096" y="5514"/>
                  </a:cubicBezTo>
                  <a:cubicBezTo>
                    <a:pt x="3623" y="5514"/>
                    <a:pt x="3119" y="5325"/>
                    <a:pt x="2804" y="4947"/>
                  </a:cubicBezTo>
                  <a:cubicBezTo>
                    <a:pt x="2647" y="4789"/>
                    <a:pt x="2647" y="4569"/>
                    <a:pt x="2804" y="4443"/>
                  </a:cubicBezTo>
                  <a:cubicBezTo>
                    <a:pt x="2883" y="4380"/>
                    <a:pt x="2977" y="4348"/>
                    <a:pt x="3068" y="4348"/>
                  </a:cubicBezTo>
                  <a:cubicBezTo>
                    <a:pt x="3159" y="4348"/>
                    <a:pt x="3245" y="4380"/>
                    <a:pt x="3308" y="4443"/>
                  </a:cubicBezTo>
                  <a:cubicBezTo>
                    <a:pt x="3529" y="4663"/>
                    <a:pt x="3812" y="4773"/>
                    <a:pt x="4096" y="4773"/>
                  </a:cubicBezTo>
                  <a:cubicBezTo>
                    <a:pt x="4379" y="4773"/>
                    <a:pt x="4663" y="4663"/>
                    <a:pt x="4883" y="4443"/>
                  </a:cubicBezTo>
                  <a:cubicBezTo>
                    <a:pt x="4962" y="4364"/>
                    <a:pt x="5057" y="4324"/>
                    <a:pt x="5147" y="4324"/>
                  </a:cubicBezTo>
                  <a:close/>
                  <a:moveTo>
                    <a:pt x="0" y="0"/>
                  </a:moveTo>
                  <a:lnTo>
                    <a:pt x="0" y="3655"/>
                  </a:lnTo>
                  <a:cubicBezTo>
                    <a:pt x="0" y="5892"/>
                    <a:pt x="1859" y="7751"/>
                    <a:pt x="4096" y="7751"/>
                  </a:cubicBezTo>
                  <a:cubicBezTo>
                    <a:pt x="6333" y="7751"/>
                    <a:pt x="8191" y="5892"/>
                    <a:pt x="8191" y="3655"/>
                  </a:cubicBezTo>
                  <a:lnTo>
                    <a:pt x="8191" y="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42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4"/>
            <p:cNvSpPr/>
            <p:nvPr/>
          </p:nvSpPr>
          <p:spPr>
            <a:xfrm>
              <a:off x="-53745625" y="4132250"/>
              <a:ext cx="18900" cy="63825"/>
            </a:xfrm>
            <a:custGeom>
              <a:rect b="b" l="l" r="r" t="t"/>
              <a:pathLst>
                <a:path extrusionOk="0" h="2553" w="756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693" y="694"/>
                    <a:pt x="441" y="221"/>
                    <a:pt x="0" y="1"/>
                  </a:cubicBezTo>
                  <a:close/>
                </a:path>
              </a:pathLst>
            </a:custGeom>
            <a:solidFill>
              <a:srgbClr val="9F42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54"/>
            <p:cNvSpPr/>
            <p:nvPr/>
          </p:nvSpPr>
          <p:spPr>
            <a:xfrm>
              <a:off x="-54007925" y="4132250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9F42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4" name="Google Shape;1174;p54"/>
          <p:cNvGrpSpPr/>
          <p:nvPr/>
        </p:nvGrpSpPr>
        <p:grpSpPr>
          <a:xfrm>
            <a:off x="702421" y="2159854"/>
            <a:ext cx="823813" cy="823781"/>
            <a:chOff x="-55203525" y="3983400"/>
            <a:chExt cx="317425" cy="317425"/>
          </a:xfrm>
        </p:grpSpPr>
        <p:sp>
          <p:nvSpPr>
            <p:cNvPr id="1175" name="Google Shape;1175;p54"/>
            <p:cNvSpPr/>
            <p:nvPr/>
          </p:nvSpPr>
          <p:spPr>
            <a:xfrm>
              <a:off x="-55147600" y="4094450"/>
              <a:ext cx="204800" cy="206375"/>
            </a:xfrm>
            <a:custGeom>
              <a:rect b="b" l="l" r="r" t="t"/>
              <a:pathLst>
                <a:path extrusionOk="0" h="8255" w="8192">
                  <a:moveTo>
                    <a:pt x="2584" y="2269"/>
                  </a:moveTo>
                  <a:cubicBezTo>
                    <a:pt x="2804" y="2269"/>
                    <a:pt x="2962" y="2426"/>
                    <a:pt x="2962" y="2615"/>
                  </a:cubicBezTo>
                  <a:cubicBezTo>
                    <a:pt x="2962" y="2804"/>
                    <a:pt x="2804" y="2962"/>
                    <a:pt x="2584" y="2962"/>
                  </a:cubicBezTo>
                  <a:cubicBezTo>
                    <a:pt x="2395" y="2962"/>
                    <a:pt x="2237" y="2836"/>
                    <a:pt x="2237" y="2615"/>
                  </a:cubicBezTo>
                  <a:cubicBezTo>
                    <a:pt x="2237" y="2426"/>
                    <a:pt x="2395" y="2269"/>
                    <a:pt x="2584" y="2269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47" y="4828"/>
                  </a:moveTo>
                  <a:cubicBezTo>
                    <a:pt x="5238" y="4828"/>
                    <a:pt x="5325" y="4868"/>
                    <a:pt x="5388" y="4947"/>
                  </a:cubicBezTo>
                  <a:cubicBezTo>
                    <a:pt x="5545" y="5041"/>
                    <a:pt x="5545" y="5293"/>
                    <a:pt x="5419" y="5451"/>
                  </a:cubicBezTo>
                  <a:cubicBezTo>
                    <a:pt x="5073" y="5797"/>
                    <a:pt x="4600" y="5986"/>
                    <a:pt x="4096" y="5986"/>
                  </a:cubicBezTo>
                  <a:cubicBezTo>
                    <a:pt x="3592" y="5986"/>
                    <a:pt x="3119" y="5797"/>
                    <a:pt x="2804" y="5451"/>
                  </a:cubicBezTo>
                  <a:cubicBezTo>
                    <a:pt x="2647" y="5293"/>
                    <a:pt x="2647" y="5041"/>
                    <a:pt x="2804" y="4947"/>
                  </a:cubicBezTo>
                  <a:cubicBezTo>
                    <a:pt x="2883" y="4868"/>
                    <a:pt x="2977" y="4828"/>
                    <a:pt x="3068" y="4828"/>
                  </a:cubicBezTo>
                  <a:cubicBezTo>
                    <a:pt x="3159" y="4828"/>
                    <a:pt x="3245" y="4868"/>
                    <a:pt x="3308" y="4947"/>
                  </a:cubicBezTo>
                  <a:cubicBezTo>
                    <a:pt x="3529" y="5151"/>
                    <a:pt x="3812" y="5254"/>
                    <a:pt x="4096" y="5254"/>
                  </a:cubicBezTo>
                  <a:cubicBezTo>
                    <a:pt x="4379" y="5254"/>
                    <a:pt x="4663" y="5151"/>
                    <a:pt x="4884" y="4947"/>
                  </a:cubicBezTo>
                  <a:cubicBezTo>
                    <a:pt x="4962" y="4868"/>
                    <a:pt x="5057" y="4828"/>
                    <a:pt x="5147" y="4828"/>
                  </a:cubicBezTo>
                  <a:close/>
                  <a:moveTo>
                    <a:pt x="2584" y="0"/>
                  </a:moveTo>
                  <a:cubicBezTo>
                    <a:pt x="1134" y="0"/>
                    <a:pt x="0" y="1197"/>
                    <a:pt x="0" y="2615"/>
                  </a:cubicBezTo>
                  <a:lnTo>
                    <a:pt x="0" y="4096"/>
                  </a:lnTo>
                  <a:cubicBezTo>
                    <a:pt x="0" y="4379"/>
                    <a:pt x="32" y="4695"/>
                    <a:pt x="63" y="4947"/>
                  </a:cubicBezTo>
                  <a:cubicBezTo>
                    <a:pt x="473" y="6837"/>
                    <a:pt x="2174" y="8255"/>
                    <a:pt x="4096" y="8255"/>
                  </a:cubicBezTo>
                  <a:cubicBezTo>
                    <a:pt x="6018" y="8255"/>
                    <a:pt x="7719" y="6837"/>
                    <a:pt x="8097" y="4947"/>
                  </a:cubicBezTo>
                  <a:cubicBezTo>
                    <a:pt x="8160" y="4695"/>
                    <a:pt x="8192" y="4411"/>
                    <a:pt x="8192" y="4096"/>
                  </a:cubicBezTo>
                  <a:lnTo>
                    <a:pt x="8192" y="2615"/>
                  </a:lnTo>
                  <a:cubicBezTo>
                    <a:pt x="8192" y="1197"/>
                    <a:pt x="7057" y="0"/>
                    <a:pt x="5577" y="0"/>
                  </a:cubicBez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54"/>
            <p:cNvSpPr/>
            <p:nvPr/>
          </p:nvSpPr>
          <p:spPr>
            <a:xfrm>
              <a:off x="-55203525" y="4027500"/>
              <a:ext cx="317425" cy="196925"/>
            </a:xfrm>
            <a:custGeom>
              <a:rect b="b" l="l" r="r" t="t"/>
              <a:pathLst>
                <a:path extrusionOk="0" h="7877" w="12697">
                  <a:moveTo>
                    <a:pt x="4443" y="0"/>
                  </a:moveTo>
                  <a:cubicBezTo>
                    <a:pt x="1828" y="851"/>
                    <a:pt x="0" y="3277"/>
                    <a:pt x="0" y="6049"/>
                  </a:cubicBezTo>
                  <a:cubicBezTo>
                    <a:pt x="0" y="6994"/>
                    <a:pt x="725" y="7782"/>
                    <a:pt x="1639" y="7877"/>
                  </a:cubicBezTo>
                  <a:cubicBezTo>
                    <a:pt x="1639" y="7845"/>
                    <a:pt x="1607" y="7814"/>
                    <a:pt x="1607" y="7782"/>
                  </a:cubicBezTo>
                  <a:cubicBezTo>
                    <a:pt x="1513" y="7499"/>
                    <a:pt x="1513" y="7120"/>
                    <a:pt x="1513" y="6774"/>
                  </a:cubicBezTo>
                  <a:lnTo>
                    <a:pt x="1513" y="5293"/>
                  </a:lnTo>
                  <a:cubicBezTo>
                    <a:pt x="1513" y="3434"/>
                    <a:pt x="3025" y="1922"/>
                    <a:pt x="4884" y="1922"/>
                  </a:cubicBezTo>
                  <a:lnTo>
                    <a:pt x="7877" y="1922"/>
                  </a:lnTo>
                  <a:cubicBezTo>
                    <a:pt x="9704" y="1922"/>
                    <a:pt x="11216" y="3434"/>
                    <a:pt x="11216" y="5293"/>
                  </a:cubicBezTo>
                  <a:lnTo>
                    <a:pt x="11216" y="6774"/>
                  </a:lnTo>
                  <a:cubicBezTo>
                    <a:pt x="11216" y="7120"/>
                    <a:pt x="11185" y="7436"/>
                    <a:pt x="11090" y="7782"/>
                  </a:cubicBezTo>
                  <a:cubicBezTo>
                    <a:pt x="11090" y="7814"/>
                    <a:pt x="11059" y="7845"/>
                    <a:pt x="11059" y="7877"/>
                  </a:cubicBezTo>
                  <a:cubicBezTo>
                    <a:pt x="11972" y="7782"/>
                    <a:pt x="12697" y="6994"/>
                    <a:pt x="12697" y="6049"/>
                  </a:cubicBezTo>
                  <a:cubicBezTo>
                    <a:pt x="12697" y="3277"/>
                    <a:pt x="10870" y="851"/>
                    <a:pt x="8255" y="0"/>
                  </a:cubicBezTo>
                  <a:cubicBezTo>
                    <a:pt x="8223" y="189"/>
                    <a:pt x="8129" y="441"/>
                    <a:pt x="8034" y="599"/>
                  </a:cubicBezTo>
                  <a:cubicBezTo>
                    <a:pt x="7751" y="977"/>
                    <a:pt x="7310" y="1229"/>
                    <a:pt x="6805" y="1229"/>
                  </a:cubicBezTo>
                  <a:lnTo>
                    <a:pt x="5892" y="1229"/>
                  </a:lnTo>
                  <a:cubicBezTo>
                    <a:pt x="5419" y="1229"/>
                    <a:pt x="4947" y="977"/>
                    <a:pt x="4663" y="599"/>
                  </a:cubicBezTo>
                  <a:cubicBezTo>
                    <a:pt x="4569" y="410"/>
                    <a:pt x="4474" y="189"/>
                    <a:pt x="4443" y="0"/>
                  </a:cubicBez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54"/>
            <p:cNvSpPr/>
            <p:nvPr/>
          </p:nvSpPr>
          <p:spPr>
            <a:xfrm>
              <a:off x="-55128700" y="3983400"/>
              <a:ext cx="166200" cy="54350"/>
            </a:xfrm>
            <a:custGeom>
              <a:rect b="b" l="l" r="r" t="t"/>
              <a:pathLst>
                <a:path extrusionOk="0" h="2174" w="6648">
                  <a:moveTo>
                    <a:pt x="3088" y="0"/>
                  </a:moveTo>
                  <a:cubicBezTo>
                    <a:pt x="2836" y="0"/>
                    <a:pt x="2584" y="158"/>
                    <a:pt x="2458" y="347"/>
                  </a:cubicBezTo>
                  <a:lnTo>
                    <a:pt x="347" y="347"/>
                  </a:lnTo>
                  <a:cubicBezTo>
                    <a:pt x="158" y="347"/>
                    <a:pt x="0" y="504"/>
                    <a:pt x="0" y="725"/>
                  </a:cubicBezTo>
                  <a:cubicBezTo>
                    <a:pt x="0" y="914"/>
                    <a:pt x="158" y="1071"/>
                    <a:pt x="347" y="1071"/>
                  </a:cubicBezTo>
                  <a:lnTo>
                    <a:pt x="2206" y="1071"/>
                  </a:lnTo>
                  <a:lnTo>
                    <a:pt x="2143" y="1197"/>
                  </a:lnTo>
                  <a:cubicBezTo>
                    <a:pt x="1985" y="1670"/>
                    <a:pt x="2363" y="2174"/>
                    <a:pt x="2867" y="2174"/>
                  </a:cubicBezTo>
                  <a:lnTo>
                    <a:pt x="3781" y="2174"/>
                  </a:lnTo>
                  <a:cubicBezTo>
                    <a:pt x="4285" y="2174"/>
                    <a:pt x="4632" y="1670"/>
                    <a:pt x="4474" y="1197"/>
                  </a:cubicBezTo>
                  <a:lnTo>
                    <a:pt x="4443" y="1071"/>
                  </a:lnTo>
                  <a:lnTo>
                    <a:pt x="6301" y="1071"/>
                  </a:lnTo>
                  <a:cubicBezTo>
                    <a:pt x="6490" y="1071"/>
                    <a:pt x="6648" y="914"/>
                    <a:pt x="6648" y="725"/>
                  </a:cubicBezTo>
                  <a:cubicBezTo>
                    <a:pt x="6648" y="504"/>
                    <a:pt x="6490" y="347"/>
                    <a:pt x="6301" y="347"/>
                  </a:cubicBezTo>
                  <a:lnTo>
                    <a:pt x="4159" y="347"/>
                  </a:lnTo>
                  <a:cubicBezTo>
                    <a:pt x="4033" y="126"/>
                    <a:pt x="3812" y="0"/>
                    <a:pt x="3529" y="0"/>
                  </a:cubicBez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8" name="Google Shape;1178;p54"/>
          <p:cNvGrpSpPr/>
          <p:nvPr/>
        </p:nvGrpSpPr>
        <p:grpSpPr>
          <a:xfrm>
            <a:off x="5914458" y="2160888"/>
            <a:ext cx="823813" cy="821770"/>
            <a:chOff x="-53242350" y="3584850"/>
            <a:chExt cx="317425" cy="316650"/>
          </a:xfrm>
        </p:grpSpPr>
        <p:sp>
          <p:nvSpPr>
            <p:cNvPr id="1179" name="Google Shape;1179;p54"/>
            <p:cNvSpPr/>
            <p:nvPr/>
          </p:nvSpPr>
          <p:spPr>
            <a:xfrm>
              <a:off x="-53202975" y="3584850"/>
              <a:ext cx="237900" cy="98475"/>
            </a:xfrm>
            <a:custGeom>
              <a:rect b="b" l="l" r="r" t="t"/>
              <a:pathLst>
                <a:path extrusionOk="0" h="3939" w="9516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54"/>
            <p:cNvSpPr/>
            <p:nvPr/>
          </p:nvSpPr>
          <p:spPr>
            <a:xfrm>
              <a:off x="-53242350" y="3711650"/>
              <a:ext cx="80350" cy="155975"/>
            </a:xfrm>
            <a:custGeom>
              <a:rect b="b" l="l" r="r" t="t"/>
              <a:pathLst>
                <a:path extrusionOk="0" h="6239" w="3214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54"/>
            <p:cNvSpPr/>
            <p:nvPr/>
          </p:nvSpPr>
          <p:spPr>
            <a:xfrm>
              <a:off x="-53206125" y="3686850"/>
              <a:ext cx="243400" cy="84700"/>
            </a:xfrm>
            <a:custGeom>
              <a:rect b="b" l="l" r="r" t="t"/>
              <a:pathLst>
                <a:path extrusionOk="0" h="3388" w="9736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54"/>
            <p:cNvSpPr/>
            <p:nvPr/>
          </p:nvSpPr>
          <p:spPr>
            <a:xfrm>
              <a:off x="-53186425" y="3775450"/>
              <a:ext cx="205600" cy="126050"/>
            </a:xfrm>
            <a:custGeom>
              <a:rect b="b" l="l" r="r" t="t"/>
              <a:pathLst>
                <a:path extrusionOk="0" h="5042" w="8224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54"/>
            <p:cNvSpPr/>
            <p:nvPr/>
          </p:nvSpPr>
          <p:spPr>
            <a:xfrm>
              <a:off x="-52962725" y="3710875"/>
              <a:ext cx="37800" cy="95325"/>
            </a:xfrm>
            <a:custGeom>
              <a:rect b="b" l="l" r="r" t="t"/>
              <a:pathLst>
                <a:path extrusionOk="0" h="3813" w="1512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solidFill>
              <a:srgbClr val="448C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4" name="Google Shape;1184;p54"/>
          <p:cNvGrpSpPr/>
          <p:nvPr/>
        </p:nvGrpSpPr>
        <p:grpSpPr>
          <a:xfrm>
            <a:off x="2503805" y="2158844"/>
            <a:ext cx="725711" cy="825858"/>
            <a:chOff x="-54401725" y="3590375"/>
            <a:chExt cx="279625" cy="318225"/>
          </a:xfrm>
        </p:grpSpPr>
        <p:sp>
          <p:nvSpPr>
            <p:cNvPr id="1185" name="Google Shape;1185;p54"/>
            <p:cNvSpPr/>
            <p:nvPr/>
          </p:nvSpPr>
          <p:spPr>
            <a:xfrm>
              <a:off x="-54194575" y="3721900"/>
              <a:ext cx="35450" cy="19725"/>
            </a:xfrm>
            <a:custGeom>
              <a:rect b="b" l="l" r="r" t="t"/>
              <a:pathLst>
                <a:path extrusionOk="0" h="789" w="1418">
                  <a:moveTo>
                    <a:pt x="0" y="1"/>
                  </a:moveTo>
                  <a:cubicBezTo>
                    <a:pt x="158" y="410"/>
                    <a:pt x="536" y="788"/>
                    <a:pt x="1071" y="788"/>
                  </a:cubicBezTo>
                  <a:lnTo>
                    <a:pt x="1418" y="788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4"/>
            <p:cNvSpPr/>
            <p:nvPr/>
          </p:nvSpPr>
          <p:spPr>
            <a:xfrm>
              <a:off x="-54380450" y="3590375"/>
              <a:ext cx="237075" cy="112650"/>
            </a:xfrm>
            <a:custGeom>
              <a:rect b="b" l="l" r="r" t="t"/>
              <a:pathLst>
                <a:path extrusionOk="0" h="4506" w="9483">
                  <a:moveTo>
                    <a:pt x="4789" y="1575"/>
                  </a:moveTo>
                  <a:cubicBezTo>
                    <a:pt x="5009" y="1575"/>
                    <a:pt x="5135" y="1733"/>
                    <a:pt x="5135" y="1954"/>
                  </a:cubicBezTo>
                  <a:lnTo>
                    <a:pt x="5135" y="2300"/>
                  </a:lnTo>
                  <a:lnTo>
                    <a:pt x="5513" y="2300"/>
                  </a:lnTo>
                  <a:cubicBezTo>
                    <a:pt x="5702" y="2300"/>
                    <a:pt x="5860" y="2458"/>
                    <a:pt x="5860" y="2647"/>
                  </a:cubicBezTo>
                  <a:cubicBezTo>
                    <a:pt x="5860" y="2836"/>
                    <a:pt x="5702" y="2993"/>
                    <a:pt x="5513" y="2993"/>
                  </a:cubicBezTo>
                  <a:lnTo>
                    <a:pt x="5135" y="2993"/>
                  </a:lnTo>
                  <a:lnTo>
                    <a:pt x="5135" y="3371"/>
                  </a:lnTo>
                  <a:cubicBezTo>
                    <a:pt x="5135" y="3560"/>
                    <a:pt x="5009" y="3718"/>
                    <a:pt x="4789" y="3718"/>
                  </a:cubicBezTo>
                  <a:cubicBezTo>
                    <a:pt x="4600" y="3718"/>
                    <a:pt x="4442" y="3560"/>
                    <a:pt x="4442" y="3371"/>
                  </a:cubicBezTo>
                  <a:lnTo>
                    <a:pt x="4442" y="2993"/>
                  </a:lnTo>
                  <a:lnTo>
                    <a:pt x="4096" y="2993"/>
                  </a:lnTo>
                  <a:cubicBezTo>
                    <a:pt x="3907" y="2993"/>
                    <a:pt x="3749" y="2836"/>
                    <a:pt x="3749" y="2647"/>
                  </a:cubicBezTo>
                  <a:cubicBezTo>
                    <a:pt x="3749" y="2458"/>
                    <a:pt x="3907" y="2300"/>
                    <a:pt x="4096" y="2300"/>
                  </a:cubicBezTo>
                  <a:lnTo>
                    <a:pt x="4442" y="2300"/>
                  </a:lnTo>
                  <a:lnTo>
                    <a:pt x="4442" y="1954"/>
                  </a:lnTo>
                  <a:cubicBezTo>
                    <a:pt x="4442" y="1733"/>
                    <a:pt x="4600" y="1575"/>
                    <a:pt x="4789" y="1575"/>
                  </a:cubicBezTo>
                  <a:close/>
                  <a:moveTo>
                    <a:pt x="2048" y="0"/>
                  </a:moveTo>
                  <a:cubicBezTo>
                    <a:pt x="882" y="0"/>
                    <a:pt x="0" y="1040"/>
                    <a:pt x="189" y="2174"/>
                  </a:cubicBezTo>
                  <a:lnTo>
                    <a:pt x="567" y="4505"/>
                  </a:lnTo>
                  <a:lnTo>
                    <a:pt x="8916" y="4505"/>
                  </a:lnTo>
                  <a:lnTo>
                    <a:pt x="9326" y="2174"/>
                  </a:lnTo>
                  <a:cubicBezTo>
                    <a:pt x="9483" y="1040"/>
                    <a:pt x="8601" y="0"/>
                    <a:pt x="7467" y="0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54"/>
            <p:cNvSpPr/>
            <p:nvPr/>
          </p:nvSpPr>
          <p:spPr>
            <a:xfrm>
              <a:off x="-54363925" y="3721900"/>
              <a:ext cx="35475" cy="19725"/>
            </a:xfrm>
            <a:custGeom>
              <a:rect b="b" l="l" r="r" t="t"/>
              <a:pathLst>
                <a:path extrusionOk="0" h="789" w="1419">
                  <a:moveTo>
                    <a:pt x="1" y="1"/>
                  </a:moveTo>
                  <a:lnTo>
                    <a:pt x="1" y="788"/>
                  </a:lnTo>
                  <a:lnTo>
                    <a:pt x="347" y="788"/>
                  </a:lnTo>
                  <a:cubicBezTo>
                    <a:pt x="820" y="788"/>
                    <a:pt x="1261" y="410"/>
                    <a:pt x="1418" y="1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54"/>
            <p:cNvSpPr/>
            <p:nvPr/>
          </p:nvSpPr>
          <p:spPr>
            <a:xfrm>
              <a:off x="-54363925" y="3721900"/>
              <a:ext cx="204800" cy="186700"/>
            </a:xfrm>
            <a:custGeom>
              <a:rect b="b" l="l" r="r" t="t"/>
              <a:pathLst>
                <a:path extrusionOk="0" h="7468" w="8192">
                  <a:moveTo>
                    <a:pt x="2553" y="1513"/>
                  </a:moveTo>
                  <a:cubicBezTo>
                    <a:pt x="2742" y="1513"/>
                    <a:pt x="2899" y="1670"/>
                    <a:pt x="2899" y="1891"/>
                  </a:cubicBezTo>
                  <a:cubicBezTo>
                    <a:pt x="2899" y="2080"/>
                    <a:pt x="2742" y="2237"/>
                    <a:pt x="2553" y="2237"/>
                  </a:cubicBezTo>
                  <a:cubicBezTo>
                    <a:pt x="2541" y="2240"/>
                    <a:pt x="2529" y="2241"/>
                    <a:pt x="2517" y="2241"/>
                  </a:cubicBezTo>
                  <a:cubicBezTo>
                    <a:pt x="2368" y="2241"/>
                    <a:pt x="2206" y="2066"/>
                    <a:pt x="2206" y="1891"/>
                  </a:cubicBezTo>
                  <a:cubicBezTo>
                    <a:pt x="2206" y="1670"/>
                    <a:pt x="2364" y="1513"/>
                    <a:pt x="2553" y="1513"/>
                  </a:cubicBezTo>
                  <a:close/>
                  <a:moveTo>
                    <a:pt x="5577" y="1576"/>
                  </a:moveTo>
                  <a:cubicBezTo>
                    <a:pt x="5798" y="1576"/>
                    <a:pt x="5955" y="1733"/>
                    <a:pt x="5955" y="1922"/>
                  </a:cubicBezTo>
                  <a:cubicBezTo>
                    <a:pt x="5955" y="2111"/>
                    <a:pt x="5798" y="2269"/>
                    <a:pt x="5577" y="2269"/>
                  </a:cubicBezTo>
                  <a:cubicBezTo>
                    <a:pt x="5388" y="2269"/>
                    <a:pt x="5230" y="2111"/>
                    <a:pt x="5230" y="1922"/>
                  </a:cubicBezTo>
                  <a:cubicBezTo>
                    <a:pt x="5230" y="1733"/>
                    <a:pt x="5388" y="1576"/>
                    <a:pt x="5577" y="1576"/>
                  </a:cubicBezTo>
                  <a:close/>
                  <a:moveTo>
                    <a:pt x="5148" y="4073"/>
                  </a:moveTo>
                  <a:cubicBezTo>
                    <a:pt x="5238" y="4073"/>
                    <a:pt x="5325" y="4112"/>
                    <a:pt x="5388" y="4191"/>
                  </a:cubicBezTo>
                  <a:cubicBezTo>
                    <a:pt x="5546" y="4317"/>
                    <a:pt x="5546" y="4537"/>
                    <a:pt x="5388" y="4726"/>
                  </a:cubicBezTo>
                  <a:cubicBezTo>
                    <a:pt x="5041" y="5073"/>
                    <a:pt x="4569" y="5262"/>
                    <a:pt x="4096" y="5262"/>
                  </a:cubicBezTo>
                  <a:cubicBezTo>
                    <a:pt x="3624" y="5262"/>
                    <a:pt x="3120" y="5073"/>
                    <a:pt x="2805" y="4726"/>
                  </a:cubicBezTo>
                  <a:cubicBezTo>
                    <a:pt x="2647" y="4569"/>
                    <a:pt x="2647" y="4317"/>
                    <a:pt x="2805" y="4191"/>
                  </a:cubicBezTo>
                  <a:cubicBezTo>
                    <a:pt x="2883" y="4112"/>
                    <a:pt x="2978" y="4073"/>
                    <a:pt x="3068" y="4073"/>
                  </a:cubicBezTo>
                  <a:cubicBezTo>
                    <a:pt x="3159" y="4073"/>
                    <a:pt x="3246" y="4112"/>
                    <a:pt x="3309" y="4191"/>
                  </a:cubicBezTo>
                  <a:cubicBezTo>
                    <a:pt x="3529" y="4411"/>
                    <a:pt x="3813" y="4521"/>
                    <a:pt x="4096" y="4521"/>
                  </a:cubicBezTo>
                  <a:cubicBezTo>
                    <a:pt x="4380" y="4521"/>
                    <a:pt x="4663" y="4411"/>
                    <a:pt x="4884" y="4191"/>
                  </a:cubicBezTo>
                  <a:cubicBezTo>
                    <a:pt x="4963" y="4112"/>
                    <a:pt x="5057" y="4073"/>
                    <a:pt x="5148" y="4073"/>
                  </a:cubicBezTo>
                  <a:close/>
                  <a:moveTo>
                    <a:pt x="2175" y="1"/>
                  </a:moveTo>
                  <a:cubicBezTo>
                    <a:pt x="2017" y="851"/>
                    <a:pt x="1229" y="1513"/>
                    <a:pt x="347" y="1513"/>
                  </a:cubicBezTo>
                  <a:lnTo>
                    <a:pt x="1" y="1513"/>
                  </a:lnTo>
                  <a:lnTo>
                    <a:pt x="1" y="3372"/>
                  </a:lnTo>
                  <a:cubicBezTo>
                    <a:pt x="1" y="5608"/>
                    <a:pt x="1859" y="7467"/>
                    <a:pt x="4096" y="7467"/>
                  </a:cubicBezTo>
                  <a:cubicBezTo>
                    <a:pt x="6333" y="7467"/>
                    <a:pt x="8192" y="5608"/>
                    <a:pt x="8192" y="3372"/>
                  </a:cubicBezTo>
                  <a:lnTo>
                    <a:pt x="8192" y="1513"/>
                  </a:lnTo>
                  <a:lnTo>
                    <a:pt x="7845" y="1513"/>
                  </a:lnTo>
                  <a:cubicBezTo>
                    <a:pt x="6932" y="1513"/>
                    <a:pt x="6176" y="820"/>
                    <a:pt x="5987" y="1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54"/>
            <p:cNvSpPr/>
            <p:nvPr/>
          </p:nvSpPr>
          <p:spPr>
            <a:xfrm>
              <a:off x="-54401725" y="3747100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757" y="1"/>
                  </a:moveTo>
                  <a:cubicBezTo>
                    <a:pt x="284" y="253"/>
                    <a:pt x="0" y="725"/>
                    <a:pt x="0" y="1261"/>
                  </a:cubicBezTo>
                  <a:cubicBezTo>
                    <a:pt x="0" y="1828"/>
                    <a:pt x="315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54"/>
            <p:cNvSpPr/>
            <p:nvPr/>
          </p:nvSpPr>
          <p:spPr>
            <a:xfrm>
              <a:off x="-54140225" y="3746325"/>
              <a:ext cx="18125" cy="63825"/>
            </a:xfrm>
            <a:custGeom>
              <a:rect b="b" l="l" r="r" t="t"/>
              <a:pathLst>
                <a:path extrusionOk="0" h="2553" w="725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84"/>
                    <a:pt x="0" y="0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1" name="Google Shape;1191;p54"/>
          <p:cNvSpPr txBox="1"/>
          <p:nvPr/>
        </p:nvSpPr>
        <p:spPr>
          <a:xfrm>
            <a:off x="647975" y="3300975"/>
            <a:ext cx="9327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Design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2" name="Google Shape;1192;p54"/>
          <p:cNvSpPr txBox="1"/>
          <p:nvPr/>
        </p:nvSpPr>
        <p:spPr>
          <a:xfrm>
            <a:off x="2235762" y="3300975"/>
            <a:ext cx="12618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Marketing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3" name="Google Shape;1193;p54"/>
          <p:cNvSpPr txBox="1"/>
          <p:nvPr/>
        </p:nvSpPr>
        <p:spPr>
          <a:xfrm>
            <a:off x="3941112" y="3300975"/>
            <a:ext cx="12618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Manager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4" name="Google Shape;1194;p54"/>
          <p:cNvSpPr txBox="1"/>
          <p:nvPr/>
        </p:nvSpPr>
        <p:spPr>
          <a:xfrm>
            <a:off x="5695475" y="3300975"/>
            <a:ext cx="12618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Devops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5" name="Google Shape;1195;p54"/>
          <p:cNvSpPr txBox="1"/>
          <p:nvPr/>
        </p:nvSpPr>
        <p:spPr>
          <a:xfrm>
            <a:off x="7264975" y="3300975"/>
            <a:ext cx="16275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Development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6" name="Google Shape;1196;p54"/>
          <p:cNvSpPr txBox="1"/>
          <p:nvPr/>
        </p:nvSpPr>
        <p:spPr>
          <a:xfrm>
            <a:off x="524525" y="4057225"/>
            <a:ext cx="117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ED7C43"/>
                </a:solidFill>
                <a:latin typeface="Proxima Nova"/>
                <a:ea typeface="Proxima Nova"/>
                <a:cs typeface="Proxima Nova"/>
                <a:sym typeface="Proxima Nova"/>
              </a:rPr>
              <a:t>5 % budget</a:t>
            </a:r>
            <a:endParaRPr b="1">
              <a:solidFill>
                <a:srgbClr val="ED7C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7" name="Google Shape;1197;p54"/>
          <p:cNvSpPr txBox="1"/>
          <p:nvPr/>
        </p:nvSpPr>
        <p:spPr>
          <a:xfrm>
            <a:off x="2276863" y="4056150"/>
            <a:ext cx="117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ED7C43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r>
              <a:rPr b="1" lang="es">
                <a:solidFill>
                  <a:srgbClr val="ED7C43"/>
                </a:solidFill>
                <a:latin typeface="Proxima Nova"/>
                <a:ea typeface="Proxima Nova"/>
                <a:cs typeface="Proxima Nova"/>
                <a:sym typeface="Proxima Nova"/>
              </a:rPr>
              <a:t> % budget</a:t>
            </a:r>
            <a:endParaRPr b="1">
              <a:solidFill>
                <a:srgbClr val="ED7C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8" name="Google Shape;1198;p54"/>
          <p:cNvSpPr txBox="1"/>
          <p:nvPr/>
        </p:nvSpPr>
        <p:spPr>
          <a:xfrm>
            <a:off x="4029225" y="4056300"/>
            <a:ext cx="12618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ED7C43"/>
                </a:solidFill>
                <a:latin typeface="Proxima Nova"/>
                <a:ea typeface="Proxima Nova"/>
                <a:cs typeface="Proxima Nova"/>
                <a:sym typeface="Proxima Nova"/>
              </a:rPr>
              <a:t>20</a:t>
            </a:r>
            <a:r>
              <a:rPr b="1" lang="es">
                <a:solidFill>
                  <a:srgbClr val="ED7C43"/>
                </a:solidFill>
                <a:latin typeface="Proxima Nova"/>
                <a:ea typeface="Proxima Nova"/>
                <a:cs typeface="Proxima Nova"/>
                <a:sym typeface="Proxima Nova"/>
              </a:rPr>
              <a:t> % budget</a:t>
            </a:r>
            <a:endParaRPr b="1">
              <a:solidFill>
                <a:srgbClr val="ED7C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9" name="Google Shape;1199;p54"/>
          <p:cNvSpPr txBox="1"/>
          <p:nvPr/>
        </p:nvSpPr>
        <p:spPr>
          <a:xfrm>
            <a:off x="5781563" y="4055225"/>
            <a:ext cx="117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ED7C43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r>
              <a:rPr b="1" lang="es">
                <a:solidFill>
                  <a:srgbClr val="ED7C43"/>
                </a:solidFill>
                <a:latin typeface="Proxima Nova"/>
                <a:ea typeface="Proxima Nova"/>
                <a:cs typeface="Proxima Nova"/>
                <a:sym typeface="Proxima Nova"/>
              </a:rPr>
              <a:t> % budget</a:t>
            </a:r>
            <a:endParaRPr b="1">
              <a:solidFill>
                <a:srgbClr val="ED7C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0" name="Google Shape;1200;p54"/>
          <p:cNvSpPr txBox="1"/>
          <p:nvPr/>
        </p:nvSpPr>
        <p:spPr>
          <a:xfrm>
            <a:off x="7488926" y="4056200"/>
            <a:ext cx="12618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ED7C43"/>
                </a:solidFill>
                <a:latin typeface="Proxima Nova"/>
                <a:ea typeface="Proxima Nova"/>
                <a:cs typeface="Proxima Nova"/>
                <a:sym typeface="Proxima Nova"/>
              </a:rPr>
              <a:t>65</a:t>
            </a:r>
            <a:r>
              <a:rPr b="1" lang="es">
                <a:solidFill>
                  <a:srgbClr val="ED7C43"/>
                </a:solidFill>
                <a:latin typeface="Proxima Nova"/>
                <a:ea typeface="Proxima Nova"/>
                <a:cs typeface="Proxima Nova"/>
                <a:sym typeface="Proxima Nova"/>
              </a:rPr>
              <a:t> % budget</a:t>
            </a:r>
            <a:endParaRPr b="1">
              <a:solidFill>
                <a:srgbClr val="ED7C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17475" y="-21437"/>
            <a:ext cx="7786800" cy="518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/>
          <p:nvPr/>
        </p:nvSpPr>
        <p:spPr>
          <a:xfrm>
            <a:off x="3959150" y="-101525"/>
            <a:ext cx="2526900" cy="524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4279200" y="686375"/>
            <a:ext cx="38385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latin typeface="Josefin Sans"/>
                <a:ea typeface="Josefin Sans"/>
                <a:cs typeface="Josefin Sans"/>
                <a:sym typeface="Josefin Sans"/>
              </a:rPr>
              <a:t>Frederick Vanbrabant</a:t>
            </a:r>
            <a:endParaRPr b="1" sz="36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4406300" y="1991300"/>
            <a:ext cx="26778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Zilla Slab"/>
                <a:ea typeface="Zilla Slab"/>
                <a:cs typeface="Zilla Slab"/>
                <a:sym typeface="Zilla Slab"/>
              </a:rPr>
              <a:t>@maybeFrederick</a:t>
            </a:r>
            <a:endParaRPr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www.frederickvanbrabant.com</a:t>
            </a:r>
            <a:endParaRPr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4279200" y="3126775"/>
            <a:ext cx="35505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Josefin Sans"/>
                <a:ea typeface="Josefin Sans"/>
                <a:cs typeface="Josefin Sans"/>
                <a:sym typeface="Josefin Sans"/>
              </a:rPr>
              <a:t>Keyboard for hire</a:t>
            </a:r>
            <a:endParaRPr sz="2400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55"/>
          <p:cNvSpPr/>
          <p:nvPr/>
        </p:nvSpPr>
        <p:spPr>
          <a:xfrm>
            <a:off x="974375" y="1791775"/>
            <a:ext cx="951600" cy="188100"/>
          </a:xfrm>
          <a:prstGeom prst="rect">
            <a:avLst/>
          </a:prstGeom>
          <a:solidFill>
            <a:srgbClr val="00C3B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EFD67E"/>
                </a:solidFill>
              </a:rPr>
              <a:t> 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206" name="Google Shape;1206;p55"/>
          <p:cNvSpPr/>
          <p:nvPr/>
        </p:nvSpPr>
        <p:spPr>
          <a:xfrm>
            <a:off x="974225" y="1985621"/>
            <a:ext cx="951600" cy="595800"/>
          </a:xfrm>
          <a:prstGeom prst="rect">
            <a:avLst/>
          </a:prstGeom>
          <a:solidFill>
            <a:srgbClr val="ED7C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EFD67E"/>
                </a:solidFill>
              </a:rPr>
              <a:t> 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207" name="Google Shape;1207;p55"/>
          <p:cNvSpPr/>
          <p:nvPr/>
        </p:nvSpPr>
        <p:spPr>
          <a:xfrm>
            <a:off x="974375" y="2587177"/>
            <a:ext cx="951600" cy="815100"/>
          </a:xfrm>
          <a:prstGeom prst="rect">
            <a:avLst/>
          </a:prstGeom>
          <a:solidFill>
            <a:srgbClr val="6C7E9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Google Shape;1208;p55"/>
          <p:cNvSpPr/>
          <p:nvPr/>
        </p:nvSpPr>
        <p:spPr>
          <a:xfrm>
            <a:off x="974375" y="3408025"/>
            <a:ext cx="951600" cy="1003200"/>
          </a:xfrm>
          <a:prstGeom prst="rect">
            <a:avLst/>
          </a:prstGeom>
          <a:solidFill>
            <a:srgbClr val="63A9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55"/>
          <p:cNvSpPr/>
          <p:nvPr/>
        </p:nvSpPr>
        <p:spPr>
          <a:xfrm rot="-5400000">
            <a:off x="-117617" y="2311680"/>
            <a:ext cx="3135300" cy="1063800"/>
          </a:xfrm>
          <a:prstGeom prst="rect">
            <a:avLst/>
          </a:prstGeom>
          <a:noFill/>
          <a:ln cap="flat" cmpd="sng" w="76200">
            <a:solidFill>
              <a:srgbClr val="F8FA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55"/>
          <p:cNvSpPr txBox="1"/>
          <p:nvPr/>
        </p:nvSpPr>
        <p:spPr>
          <a:xfrm>
            <a:off x="2851800" y="525375"/>
            <a:ext cx="3440400" cy="12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How’s the project doing?</a:t>
            </a:r>
            <a:endParaRPr b="1" sz="3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11" name="Google Shape;1211;p55"/>
          <p:cNvSpPr/>
          <p:nvPr/>
        </p:nvSpPr>
        <p:spPr>
          <a:xfrm rot="10800000">
            <a:off x="864837" y="4061603"/>
            <a:ext cx="1170689" cy="730922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55"/>
          <p:cNvSpPr txBox="1"/>
          <p:nvPr/>
        </p:nvSpPr>
        <p:spPr>
          <a:xfrm>
            <a:off x="1043975" y="4079063"/>
            <a:ext cx="8121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16,7K</a:t>
            </a:r>
            <a:endParaRPr b="1" sz="17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13" name="Google Shape;1213;p55"/>
          <p:cNvSpPr txBox="1"/>
          <p:nvPr/>
        </p:nvSpPr>
        <p:spPr>
          <a:xfrm>
            <a:off x="3480425" y="2140975"/>
            <a:ext cx="37230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Senior b-dev work: </a:t>
            </a:r>
            <a:r>
              <a:rPr lang="es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31 700</a:t>
            </a: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</a:t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Junior b-dev work: </a:t>
            </a:r>
            <a:r>
              <a:rPr lang="es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26 400</a:t>
            </a: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</a:t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Medior f-dev work: </a:t>
            </a:r>
            <a:r>
              <a:rPr lang="es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19 200</a:t>
            </a: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</a:t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Devops work: </a:t>
            </a:r>
            <a:r>
              <a:rPr lang="es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6000</a:t>
            </a: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</a:t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1214" name="Google Shape;1214;p55"/>
          <p:cNvSpPr txBox="1"/>
          <p:nvPr/>
        </p:nvSpPr>
        <p:spPr>
          <a:xfrm>
            <a:off x="6654975" y="122125"/>
            <a:ext cx="23625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* All prices are fictive</a:t>
            </a:r>
            <a:endParaRPr>
              <a:solidFill>
                <a:schemeClr val="lt1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* This is very optimistic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56"/>
          <p:cNvSpPr/>
          <p:nvPr/>
        </p:nvSpPr>
        <p:spPr>
          <a:xfrm rot="-5400000">
            <a:off x="524225" y="2953527"/>
            <a:ext cx="1851600" cy="1063800"/>
          </a:xfrm>
          <a:prstGeom prst="rect">
            <a:avLst/>
          </a:prstGeom>
          <a:noFill/>
          <a:ln cap="flat" cmpd="sng" w="76200">
            <a:solidFill>
              <a:srgbClr val="F8FA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56"/>
          <p:cNvSpPr txBox="1"/>
          <p:nvPr/>
        </p:nvSpPr>
        <p:spPr>
          <a:xfrm>
            <a:off x="2851800" y="525375"/>
            <a:ext cx="3440400" cy="12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How’s the project doing?</a:t>
            </a:r>
            <a:endParaRPr b="1" sz="3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21" name="Google Shape;1221;p56"/>
          <p:cNvSpPr txBox="1"/>
          <p:nvPr/>
        </p:nvSpPr>
        <p:spPr>
          <a:xfrm>
            <a:off x="3480425" y="2140975"/>
            <a:ext cx="37230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Senior b-dev work: </a:t>
            </a:r>
            <a:r>
              <a:rPr lang="es" sz="1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31 700</a:t>
            </a:r>
            <a:r>
              <a:rPr lang="es" sz="1800">
                <a:solidFill>
                  <a:srgbClr val="FFFFF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</a:t>
            </a:r>
            <a:endParaRPr sz="1800">
              <a:solidFill>
                <a:srgbClr val="FFFFF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Junior b-dev work: </a:t>
            </a:r>
            <a:r>
              <a:rPr lang="es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26 400</a:t>
            </a: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</a:t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Medior f-dev work: </a:t>
            </a:r>
            <a:r>
              <a:rPr lang="es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19 200</a:t>
            </a: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</a:t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Devops work: </a:t>
            </a:r>
            <a:r>
              <a:rPr lang="es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6000</a:t>
            </a:r>
            <a:r>
              <a:rPr lang="es"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EUR</a:t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1222" name="Google Shape;1222;p56"/>
          <p:cNvSpPr txBox="1"/>
          <p:nvPr/>
        </p:nvSpPr>
        <p:spPr>
          <a:xfrm>
            <a:off x="6654975" y="122125"/>
            <a:ext cx="23625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* All prices are fictive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223" name="Google Shape;1223;p56"/>
          <p:cNvSpPr/>
          <p:nvPr/>
        </p:nvSpPr>
        <p:spPr>
          <a:xfrm>
            <a:off x="974375" y="1791775"/>
            <a:ext cx="951600" cy="188100"/>
          </a:xfrm>
          <a:prstGeom prst="rect">
            <a:avLst/>
          </a:prstGeom>
          <a:solidFill>
            <a:srgbClr val="00C3B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EFD67E"/>
                </a:solidFill>
              </a:rPr>
              <a:t> 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224" name="Google Shape;1224;p56"/>
          <p:cNvSpPr/>
          <p:nvPr/>
        </p:nvSpPr>
        <p:spPr>
          <a:xfrm>
            <a:off x="974225" y="1985621"/>
            <a:ext cx="951600" cy="595800"/>
          </a:xfrm>
          <a:prstGeom prst="rect">
            <a:avLst/>
          </a:prstGeom>
          <a:solidFill>
            <a:srgbClr val="ED7C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EFD67E"/>
                </a:solidFill>
              </a:rPr>
              <a:t> 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225" name="Google Shape;1225;p56"/>
          <p:cNvSpPr/>
          <p:nvPr/>
        </p:nvSpPr>
        <p:spPr>
          <a:xfrm>
            <a:off x="974375" y="2587177"/>
            <a:ext cx="951600" cy="815100"/>
          </a:xfrm>
          <a:prstGeom prst="rect">
            <a:avLst/>
          </a:prstGeom>
          <a:solidFill>
            <a:srgbClr val="6C7E9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56"/>
          <p:cNvSpPr/>
          <p:nvPr/>
        </p:nvSpPr>
        <p:spPr>
          <a:xfrm>
            <a:off x="974375" y="3408025"/>
            <a:ext cx="951600" cy="1003200"/>
          </a:xfrm>
          <a:prstGeom prst="rect">
            <a:avLst/>
          </a:prstGeom>
          <a:solidFill>
            <a:srgbClr val="63A9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56"/>
          <p:cNvSpPr/>
          <p:nvPr/>
        </p:nvSpPr>
        <p:spPr>
          <a:xfrm rot="10800000">
            <a:off x="864837" y="4061603"/>
            <a:ext cx="1170689" cy="730922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solidFill>
            <a:srgbClr val="9F42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p56"/>
          <p:cNvSpPr txBox="1"/>
          <p:nvPr/>
        </p:nvSpPr>
        <p:spPr>
          <a:xfrm>
            <a:off x="1043975" y="4079063"/>
            <a:ext cx="8121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-18,3K</a:t>
            </a:r>
            <a:endParaRPr b="1" sz="17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  <mc:AlternateContent>
    <mc:Choice Requires="p14">
      <p:transition spd="slow" p14:dur="3900">
        <p:fad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57"/>
          <p:cNvSpPr txBox="1"/>
          <p:nvPr>
            <p:ph type="title"/>
          </p:nvPr>
        </p:nvSpPr>
        <p:spPr>
          <a:xfrm>
            <a:off x="4141898" y="33720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234" name="Google Shape;1234;p57"/>
          <p:cNvSpPr txBox="1"/>
          <p:nvPr>
            <p:ph idx="9" type="title"/>
          </p:nvPr>
        </p:nvSpPr>
        <p:spPr>
          <a:xfrm>
            <a:off x="4141898" y="1394582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1235" name="Google Shape;1235;p57"/>
          <p:cNvSpPr txBox="1"/>
          <p:nvPr>
            <p:ph idx="13" type="title"/>
          </p:nvPr>
        </p:nvSpPr>
        <p:spPr>
          <a:xfrm>
            <a:off x="4141898" y="243880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1236" name="Google Shape;1236;p57"/>
          <p:cNvSpPr txBox="1"/>
          <p:nvPr>
            <p:ph idx="14" type="title"/>
          </p:nvPr>
        </p:nvSpPr>
        <p:spPr>
          <a:xfrm>
            <a:off x="4141898" y="348300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1237" name="Google Shape;1237;p57"/>
          <p:cNvSpPr txBox="1"/>
          <p:nvPr/>
        </p:nvSpPr>
        <p:spPr>
          <a:xfrm>
            <a:off x="694850" y="1147025"/>
            <a:ext cx="3000000" cy="300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What to take away from this story</a:t>
            </a:r>
            <a:endParaRPr sz="24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58"/>
          <p:cNvSpPr txBox="1"/>
          <p:nvPr>
            <p:ph idx="1" type="subTitle"/>
          </p:nvPr>
        </p:nvSpPr>
        <p:spPr>
          <a:xfrm flipH="1">
            <a:off x="5485775" y="416250"/>
            <a:ext cx="1657500" cy="7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Software is expensive</a:t>
            </a:r>
            <a:endParaRPr/>
          </a:p>
        </p:txBody>
      </p:sp>
      <p:sp>
        <p:nvSpPr>
          <p:cNvPr id="1243" name="Google Shape;1243;p58"/>
          <p:cNvSpPr txBox="1"/>
          <p:nvPr>
            <p:ph type="title"/>
          </p:nvPr>
        </p:nvSpPr>
        <p:spPr>
          <a:xfrm>
            <a:off x="4141898" y="33720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244" name="Google Shape;1244;p58"/>
          <p:cNvSpPr txBox="1"/>
          <p:nvPr>
            <p:ph idx="9" type="title"/>
          </p:nvPr>
        </p:nvSpPr>
        <p:spPr>
          <a:xfrm>
            <a:off x="4141898" y="1394582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1245" name="Google Shape;1245;p58"/>
          <p:cNvSpPr txBox="1"/>
          <p:nvPr>
            <p:ph idx="13" type="title"/>
          </p:nvPr>
        </p:nvSpPr>
        <p:spPr>
          <a:xfrm>
            <a:off x="4141898" y="243880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1246" name="Google Shape;1246;p58"/>
          <p:cNvSpPr txBox="1"/>
          <p:nvPr>
            <p:ph idx="14" type="title"/>
          </p:nvPr>
        </p:nvSpPr>
        <p:spPr>
          <a:xfrm>
            <a:off x="4141898" y="348300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1247" name="Google Shape;1247;p58"/>
          <p:cNvSpPr txBox="1"/>
          <p:nvPr/>
        </p:nvSpPr>
        <p:spPr>
          <a:xfrm>
            <a:off x="694850" y="1147025"/>
            <a:ext cx="3000000" cy="300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What to take away from this story</a:t>
            </a:r>
            <a:endParaRPr sz="24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59"/>
          <p:cNvSpPr txBox="1"/>
          <p:nvPr>
            <p:ph idx="1" type="subTitle"/>
          </p:nvPr>
        </p:nvSpPr>
        <p:spPr>
          <a:xfrm flipH="1">
            <a:off x="5485775" y="416250"/>
            <a:ext cx="1657500" cy="7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Software is expensive</a:t>
            </a:r>
            <a:endParaRPr/>
          </a:p>
        </p:txBody>
      </p:sp>
      <p:sp>
        <p:nvSpPr>
          <p:cNvPr id="1253" name="Google Shape;1253;p59"/>
          <p:cNvSpPr txBox="1"/>
          <p:nvPr>
            <p:ph idx="3" type="subTitle"/>
          </p:nvPr>
        </p:nvSpPr>
        <p:spPr>
          <a:xfrm flipH="1">
            <a:off x="5485675" y="1464950"/>
            <a:ext cx="1343700" cy="7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Quality costs money</a:t>
            </a:r>
            <a:endParaRPr/>
          </a:p>
        </p:txBody>
      </p:sp>
      <p:sp>
        <p:nvSpPr>
          <p:cNvPr id="1254" name="Google Shape;1254;p59"/>
          <p:cNvSpPr txBox="1"/>
          <p:nvPr>
            <p:ph type="title"/>
          </p:nvPr>
        </p:nvSpPr>
        <p:spPr>
          <a:xfrm>
            <a:off x="4141898" y="33720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255" name="Google Shape;1255;p59"/>
          <p:cNvSpPr txBox="1"/>
          <p:nvPr>
            <p:ph idx="9" type="title"/>
          </p:nvPr>
        </p:nvSpPr>
        <p:spPr>
          <a:xfrm>
            <a:off x="4141898" y="1394582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1256" name="Google Shape;1256;p59"/>
          <p:cNvSpPr txBox="1"/>
          <p:nvPr>
            <p:ph idx="13" type="title"/>
          </p:nvPr>
        </p:nvSpPr>
        <p:spPr>
          <a:xfrm>
            <a:off x="4141898" y="243880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1257" name="Google Shape;1257;p59"/>
          <p:cNvSpPr txBox="1"/>
          <p:nvPr>
            <p:ph idx="14" type="title"/>
          </p:nvPr>
        </p:nvSpPr>
        <p:spPr>
          <a:xfrm>
            <a:off x="4141898" y="348300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1258" name="Google Shape;1258;p59"/>
          <p:cNvSpPr txBox="1"/>
          <p:nvPr/>
        </p:nvSpPr>
        <p:spPr>
          <a:xfrm>
            <a:off x="694850" y="1147025"/>
            <a:ext cx="3000000" cy="300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What to take away from this story</a:t>
            </a:r>
            <a:endParaRPr sz="24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60"/>
          <p:cNvSpPr txBox="1"/>
          <p:nvPr>
            <p:ph idx="1" type="subTitle"/>
          </p:nvPr>
        </p:nvSpPr>
        <p:spPr>
          <a:xfrm flipH="1">
            <a:off x="5485775" y="416250"/>
            <a:ext cx="1657500" cy="7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Software is expensive</a:t>
            </a:r>
            <a:endParaRPr/>
          </a:p>
        </p:txBody>
      </p:sp>
      <p:sp>
        <p:nvSpPr>
          <p:cNvPr id="1264" name="Google Shape;1264;p60"/>
          <p:cNvSpPr txBox="1"/>
          <p:nvPr>
            <p:ph idx="3" type="subTitle"/>
          </p:nvPr>
        </p:nvSpPr>
        <p:spPr>
          <a:xfrm flipH="1">
            <a:off x="5485675" y="1464950"/>
            <a:ext cx="1343700" cy="7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Quality costs money</a:t>
            </a:r>
            <a:endParaRPr/>
          </a:p>
        </p:txBody>
      </p:sp>
      <p:sp>
        <p:nvSpPr>
          <p:cNvPr id="1265" name="Google Shape;1265;p60"/>
          <p:cNvSpPr txBox="1"/>
          <p:nvPr>
            <p:ph idx="5" type="subTitle"/>
          </p:nvPr>
        </p:nvSpPr>
        <p:spPr>
          <a:xfrm flipH="1">
            <a:off x="5485450" y="2513650"/>
            <a:ext cx="1191600" cy="7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You are not an island</a:t>
            </a:r>
            <a:endParaRPr/>
          </a:p>
        </p:txBody>
      </p:sp>
      <p:sp>
        <p:nvSpPr>
          <p:cNvPr id="1266" name="Google Shape;1266;p60"/>
          <p:cNvSpPr txBox="1"/>
          <p:nvPr>
            <p:ph type="title"/>
          </p:nvPr>
        </p:nvSpPr>
        <p:spPr>
          <a:xfrm>
            <a:off x="4141898" y="33720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267" name="Google Shape;1267;p60"/>
          <p:cNvSpPr txBox="1"/>
          <p:nvPr>
            <p:ph idx="9" type="title"/>
          </p:nvPr>
        </p:nvSpPr>
        <p:spPr>
          <a:xfrm>
            <a:off x="4141898" y="1394582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1268" name="Google Shape;1268;p60"/>
          <p:cNvSpPr txBox="1"/>
          <p:nvPr>
            <p:ph idx="13" type="title"/>
          </p:nvPr>
        </p:nvSpPr>
        <p:spPr>
          <a:xfrm>
            <a:off x="4141898" y="243880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1269" name="Google Shape;1269;p60"/>
          <p:cNvSpPr txBox="1"/>
          <p:nvPr>
            <p:ph idx="14" type="title"/>
          </p:nvPr>
        </p:nvSpPr>
        <p:spPr>
          <a:xfrm>
            <a:off x="4141898" y="348300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1270" name="Google Shape;1270;p60"/>
          <p:cNvSpPr txBox="1"/>
          <p:nvPr/>
        </p:nvSpPr>
        <p:spPr>
          <a:xfrm>
            <a:off x="694850" y="1147025"/>
            <a:ext cx="3000000" cy="300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What to take away from this story</a:t>
            </a:r>
            <a:endParaRPr sz="24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61"/>
          <p:cNvSpPr txBox="1"/>
          <p:nvPr>
            <p:ph idx="1" type="subTitle"/>
          </p:nvPr>
        </p:nvSpPr>
        <p:spPr>
          <a:xfrm flipH="1">
            <a:off x="5485775" y="416250"/>
            <a:ext cx="1657500" cy="7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Software is expensive</a:t>
            </a:r>
            <a:endParaRPr/>
          </a:p>
        </p:txBody>
      </p:sp>
      <p:sp>
        <p:nvSpPr>
          <p:cNvPr id="1276" name="Google Shape;1276;p61"/>
          <p:cNvSpPr txBox="1"/>
          <p:nvPr>
            <p:ph idx="3" type="subTitle"/>
          </p:nvPr>
        </p:nvSpPr>
        <p:spPr>
          <a:xfrm flipH="1">
            <a:off x="5485675" y="1464950"/>
            <a:ext cx="1343700" cy="7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Quality costs money</a:t>
            </a:r>
            <a:endParaRPr/>
          </a:p>
        </p:txBody>
      </p:sp>
      <p:sp>
        <p:nvSpPr>
          <p:cNvPr id="1277" name="Google Shape;1277;p61"/>
          <p:cNvSpPr txBox="1"/>
          <p:nvPr>
            <p:ph idx="5" type="subTitle"/>
          </p:nvPr>
        </p:nvSpPr>
        <p:spPr>
          <a:xfrm flipH="1">
            <a:off x="5485450" y="2513650"/>
            <a:ext cx="1191600" cy="7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You are not an island</a:t>
            </a:r>
            <a:endParaRPr/>
          </a:p>
        </p:txBody>
      </p:sp>
      <p:sp>
        <p:nvSpPr>
          <p:cNvPr id="1278" name="Google Shape;1278;p61"/>
          <p:cNvSpPr txBox="1"/>
          <p:nvPr>
            <p:ph idx="7" type="subTitle"/>
          </p:nvPr>
        </p:nvSpPr>
        <p:spPr>
          <a:xfrm flipH="1">
            <a:off x="5485400" y="4147025"/>
            <a:ext cx="2200200" cy="53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Communication could have solved all of this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61"/>
          <p:cNvSpPr txBox="1"/>
          <p:nvPr>
            <p:ph type="title"/>
          </p:nvPr>
        </p:nvSpPr>
        <p:spPr>
          <a:xfrm>
            <a:off x="4141898" y="33720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280" name="Google Shape;1280;p61"/>
          <p:cNvSpPr txBox="1"/>
          <p:nvPr>
            <p:ph idx="9" type="title"/>
          </p:nvPr>
        </p:nvSpPr>
        <p:spPr>
          <a:xfrm>
            <a:off x="4141898" y="1394582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1281" name="Google Shape;1281;p61"/>
          <p:cNvSpPr txBox="1"/>
          <p:nvPr>
            <p:ph idx="13" type="title"/>
          </p:nvPr>
        </p:nvSpPr>
        <p:spPr>
          <a:xfrm>
            <a:off x="4141898" y="243880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1282" name="Google Shape;1282;p61"/>
          <p:cNvSpPr txBox="1"/>
          <p:nvPr>
            <p:ph idx="14" type="title"/>
          </p:nvPr>
        </p:nvSpPr>
        <p:spPr>
          <a:xfrm>
            <a:off x="4141898" y="348300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1283" name="Google Shape;1283;p61"/>
          <p:cNvSpPr txBox="1"/>
          <p:nvPr/>
        </p:nvSpPr>
        <p:spPr>
          <a:xfrm>
            <a:off x="694850" y="1147025"/>
            <a:ext cx="3000000" cy="300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What to take away from this story</a:t>
            </a:r>
            <a:endParaRPr sz="24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" name="Google Shape;128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280988"/>
            <a:ext cx="4762500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63"/>
          <p:cNvSpPr txBox="1"/>
          <p:nvPr/>
        </p:nvSpPr>
        <p:spPr>
          <a:xfrm>
            <a:off x="308225" y="140100"/>
            <a:ext cx="8508900" cy="48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Keeping the team motivated</a:t>
            </a:r>
            <a:endParaRPr b="1" sz="9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64"/>
          <p:cNvSpPr/>
          <p:nvPr/>
        </p:nvSpPr>
        <p:spPr>
          <a:xfrm>
            <a:off x="4017850" y="1364663"/>
            <a:ext cx="1108500" cy="1108500"/>
          </a:xfrm>
          <a:prstGeom prst="rect">
            <a:avLst/>
          </a:prstGeom>
          <a:solidFill>
            <a:srgbClr val="ED7C43">
              <a:alpha val="5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9" name="Google Shape;1299;p64"/>
          <p:cNvSpPr txBox="1"/>
          <p:nvPr>
            <p:ph idx="1" type="subTitle"/>
          </p:nvPr>
        </p:nvSpPr>
        <p:spPr>
          <a:xfrm flipH="1">
            <a:off x="1302950" y="2889714"/>
            <a:ext cx="1671300" cy="38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Trust</a:t>
            </a:r>
            <a:endParaRPr sz="2400"/>
          </a:p>
        </p:txBody>
      </p:sp>
      <p:sp>
        <p:nvSpPr>
          <p:cNvPr id="1300" name="Google Shape;1300;p64"/>
          <p:cNvSpPr txBox="1"/>
          <p:nvPr>
            <p:ph idx="3" type="subTitle"/>
          </p:nvPr>
        </p:nvSpPr>
        <p:spPr>
          <a:xfrm flipH="1">
            <a:off x="3736225" y="2889714"/>
            <a:ext cx="1671300" cy="38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Honesty</a:t>
            </a:r>
            <a:endParaRPr sz="2400"/>
          </a:p>
        </p:txBody>
      </p:sp>
      <p:sp>
        <p:nvSpPr>
          <p:cNvPr id="1301" name="Google Shape;1301;p64"/>
          <p:cNvSpPr/>
          <p:nvPr/>
        </p:nvSpPr>
        <p:spPr>
          <a:xfrm>
            <a:off x="1584500" y="1364663"/>
            <a:ext cx="1108500" cy="1108500"/>
          </a:xfrm>
          <a:prstGeom prst="rect">
            <a:avLst/>
          </a:prstGeom>
          <a:solidFill>
            <a:srgbClr val="6F40A8">
              <a:alpha val="5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2" name="Google Shape;1302;p64"/>
          <p:cNvGrpSpPr/>
          <p:nvPr/>
        </p:nvGrpSpPr>
        <p:grpSpPr>
          <a:xfrm>
            <a:off x="6451125" y="1364663"/>
            <a:ext cx="1108374" cy="1108374"/>
            <a:chOff x="4297650" y="1092538"/>
            <a:chExt cx="548700" cy="548700"/>
          </a:xfrm>
        </p:grpSpPr>
        <p:sp>
          <p:nvSpPr>
            <p:cNvPr id="1303" name="Google Shape;1303;p64"/>
            <p:cNvSpPr/>
            <p:nvPr/>
          </p:nvSpPr>
          <p:spPr>
            <a:xfrm>
              <a:off x="4297650" y="1092538"/>
              <a:ext cx="548700" cy="548700"/>
            </a:xfrm>
            <a:prstGeom prst="rect">
              <a:avLst/>
            </a:prstGeom>
            <a:solidFill>
              <a:srgbClr val="6B76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64"/>
            <p:cNvSpPr/>
            <p:nvPr/>
          </p:nvSpPr>
          <p:spPr>
            <a:xfrm>
              <a:off x="4389408" y="1184310"/>
              <a:ext cx="365183" cy="365154"/>
            </a:xfrm>
            <a:custGeom>
              <a:rect b="b" l="l" r="r" t="t"/>
              <a:pathLst>
                <a:path extrusionOk="0" h="12634" w="12635">
                  <a:moveTo>
                    <a:pt x="6302" y="2741"/>
                  </a:moveTo>
                  <a:cubicBezTo>
                    <a:pt x="6774" y="2741"/>
                    <a:pt x="7152" y="3087"/>
                    <a:pt x="7152" y="3560"/>
                  </a:cubicBezTo>
                  <a:cubicBezTo>
                    <a:pt x="7152" y="4033"/>
                    <a:pt x="6774" y="4411"/>
                    <a:pt x="6302" y="4411"/>
                  </a:cubicBezTo>
                  <a:cubicBezTo>
                    <a:pt x="5861" y="4411"/>
                    <a:pt x="5483" y="4033"/>
                    <a:pt x="5483" y="3560"/>
                  </a:cubicBezTo>
                  <a:cubicBezTo>
                    <a:pt x="5483" y="3087"/>
                    <a:pt x="5829" y="2741"/>
                    <a:pt x="6302" y="2741"/>
                  </a:cubicBezTo>
                  <a:close/>
                  <a:moveTo>
                    <a:pt x="11910" y="819"/>
                  </a:moveTo>
                  <a:lnTo>
                    <a:pt x="11910" y="5230"/>
                  </a:lnTo>
                  <a:lnTo>
                    <a:pt x="8161" y="5230"/>
                  </a:lnTo>
                  <a:cubicBezTo>
                    <a:pt x="7972" y="5041"/>
                    <a:pt x="7751" y="4820"/>
                    <a:pt x="7530" y="4726"/>
                  </a:cubicBezTo>
                  <a:cubicBezTo>
                    <a:pt x="7814" y="4411"/>
                    <a:pt x="8003" y="4001"/>
                    <a:pt x="8003" y="3560"/>
                  </a:cubicBezTo>
                  <a:cubicBezTo>
                    <a:pt x="8003" y="2678"/>
                    <a:pt x="7247" y="1922"/>
                    <a:pt x="6333" y="1922"/>
                  </a:cubicBezTo>
                  <a:cubicBezTo>
                    <a:pt x="5451" y="1922"/>
                    <a:pt x="4695" y="2678"/>
                    <a:pt x="4695" y="3560"/>
                  </a:cubicBezTo>
                  <a:cubicBezTo>
                    <a:pt x="4695" y="4001"/>
                    <a:pt x="4853" y="4411"/>
                    <a:pt x="5168" y="4726"/>
                  </a:cubicBezTo>
                  <a:cubicBezTo>
                    <a:pt x="4916" y="4820"/>
                    <a:pt x="4695" y="5041"/>
                    <a:pt x="4537" y="5230"/>
                  </a:cubicBezTo>
                  <a:lnTo>
                    <a:pt x="883" y="5230"/>
                  </a:lnTo>
                  <a:lnTo>
                    <a:pt x="883" y="819"/>
                  </a:lnTo>
                  <a:close/>
                  <a:moveTo>
                    <a:pt x="6302" y="5230"/>
                  </a:moveTo>
                  <a:cubicBezTo>
                    <a:pt x="7215" y="5230"/>
                    <a:pt x="7972" y="5986"/>
                    <a:pt x="7972" y="6868"/>
                  </a:cubicBezTo>
                  <a:lnTo>
                    <a:pt x="4664" y="6868"/>
                  </a:lnTo>
                  <a:cubicBezTo>
                    <a:pt x="4664" y="5986"/>
                    <a:pt x="5388" y="5230"/>
                    <a:pt x="6302" y="5230"/>
                  </a:cubicBezTo>
                  <a:close/>
                  <a:moveTo>
                    <a:pt x="8287" y="7719"/>
                  </a:moveTo>
                  <a:lnTo>
                    <a:pt x="7593" y="11846"/>
                  </a:lnTo>
                  <a:lnTo>
                    <a:pt x="5010" y="11846"/>
                  </a:lnTo>
                  <a:lnTo>
                    <a:pt x="4285" y="77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5608"/>
                  </a:lnTo>
                  <a:cubicBezTo>
                    <a:pt x="1" y="5860"/>
                    <a:pt x="190" y="6017"/>
                    <a:pt x="410" y="6017"/>
                  </a:cubicBezTo>
                  <a:lnTo>
                    <a:pt x="3970" y="6017"/>
                  </a:lnTo>
                  <a:cubicBezTo>
                    <a:pt x="3907" y="6301"/>
                    <a:pt x="3813" y="6553"/>
                    <a:pt x="3813" y="6837"/>
                  </a:cubicBezTo>
                  <a:lnTo>
                    <a:pt x="2994" y="6837"/>
                  </a:lnTo>
                  <a:cubicBezTo>
                    <a:pt x="2773" y="6837"/>
                    <a:pt x="2616" y="7026"/>
                    <a:pt x="2616" y="7246"/>
                  </a:cubicBezTo>
                  <a:cubicBezTo>
                    <a:pt x="2616" y="7467"/>
                    <a:pt x="2805" y="7656"/>
                    <a:pt x="2994" y="7656"/>
                  </a:cubicBezTo>
                  <a:lnTo>
                    <a:pt x="3466" y="7656"/>
                  </a:lnTo>
                  <a:lnTo>
                    <a:pt x="4254" y="12255"/>
                  </a:lnTo>
                  <a:cubicBezTo>
                    <a:pt x="4285" y="12476"/>
                    <a:pt x="4443" y="12633"/>
                    <a:pt x="4664" y="12633"/>
                  </a:cubicBezTo>
                  <a:lnTo>
                    <a:pt x="7972" y="12633"/>
                  </a:lnTo>
                  <a:cubicBezTo>
                    <a:pt x="8161" y="12633"/>
                    <a:pt x="8350" y="12476"/>
                    <a:pt x="8350" y="12255"/>
                  </a:cubicBezTo>
                  <a:lnTo>
                    <a:pt x="9137" y="7656"/>
                  </a:lnTo>
                  <a:lnTo>
                    <a:pt x="9610" y="7656"/>
                  </a:lnTo>
                  <a:cubicBezTo>
                    <a:pt x="9862" y="7656"/>
                    <a:pt x="10019" y="7467"/>
                    <a:pt x="10019" y="7215"/>
                  </a:cubicBezTo>
                  <a:cubicBezTo>
                    <a:pt x="10019" y="6994"/>
                    <a:pt x="9799" y="6837"/>
                    <a:pt x="9610" y="6837"/>
                  </a:cubicBezTo>
                  <a:lnTo>
                    <a:pt x="8791" y="6837"/>
                  </a:lnTo>
                  <a:cubicBezTo>
                    <a:pt x="8791" y="6553"/>
                    <a:pt x="8759" y="6269"/>
                    <a:pt x="8633" y="6017"/>
                  </a:cubicBezTo>
                  <a:lnTo>
                    <a:pt x="12225" y="6017"/>
                  </a:lnTo>
                  <a:cubicBezTo>
                    <a:pt x="12445" y="6017"/>
                    <a:pt x="12603" y="5797"/>
                    <a:pt x="12603" y="5608"/>
                  </a:cubicBezTo>
                  <a:lnTo>
                    <a:pt x="12603" y="378"/>
                  </a:lnTo>
                  <a:cubicBezTo>
                    <a:pt x="12634" y="189"/>
                    <a:pt x="12445" y="0"/>
                    <a:pt x="12256" y="0"/>
                  </a:cubicBez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5" name="Google Shape;1305;p64"/>
          <p:cNvSpPr txBox="1"/>
          <p:nvPr>
            <p:ph idx="3" type="subTitle"/>
          </p:nvPr>
        </p:nvSpPr>
        <p:spPr>
          <a:xfrm flipH="1">
            <a:off x="6169500" y="2889714"/>
            <a:ext cx="1671300" cy="38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Context</a:t>
            </a:r>
            <a:endParaRPr sz="2400"/>
          </a:p>
        </p:txBody>
      </p:sp>
      <p:sp>
        <p:nvSpPr>
          <p:cNvPr id="1306" name="Google Shape;1306;p64"/>
          <p:cNvSpPr/>
          <p:nvPr/>
        </p:nvSpPr>
        <p:spPr>
          <a:xfrm>
            <a:off x="1801556" y="1607846"/>
            <a:ext cx="673308" cy="637658"/>
          </a:xfrm>
          <a:custGeom>
            <a:rect b="b" l="l" r="r" t="t"/>
            <a:pathLst>
              <a:path extrusionOk="0" h="11280" w="12067">
                <a:moveTo>
                  <a:pt x="5986" y="757"/>
                </a:moveTo>
                <a:cubicBezTo>
                  <a:pt x="7656" y="757"/>
                  <a:pt x="9011" y="2049"/>
                  <a:pt x="9137" y="3718"/>
                </a:cubicBezTo>
                <a:cubicBezTo>
                  <a:pt x="8822" y="3624"/>
                  <a:pt x="8475" y="3561"/>
                  <a:pt x="8066" y="3561"/>
                </a:cubicBezTo>
                <a:cubicBezTo>
                  <a:pt x="7278" y="3561"/>
                  <a:pt x="6585" y="3781"/>
                  <a:pt x="5955" y="4191"/>
                </a:cubicBezTo>
                <a:cubicBezTo>
                  <a:pt x="5356" y="3781"/>
                  <a:pt x="4632" y="3561"/>
                  <a:pt x="3844" y="3561"/>
                </a:cubicBezTo>
                <a:cubicBezTo>
                  <a:pt x="3466" y="3561"/>
                  <a:pt x="3119" y="3592"/>
                  <a:pt x="2773" y="3718"/>
                </a:cubicBezTo>
                <a:cubicBezTo>
                  <a:pt x="2930" y="2049"/>
                  <a:pt x="4285" y="757"/>
                  <a:pt x="5986" y="757"/>
                </a:cubicBezTo>
                <a:close/>
                <a:moveTo>
                  <a:pt x="3875" y="4254"/>
                </a:moveTo>
                <a:cubicBezTo>
                  <a:pt x="4411" y="4254"/>
                  <a:pt x="4915" y="4411"/>
                  <a:pt x="5388" y="4663"/>
                </a:cubicBezTo>
                <a:cubicBezTo>
                  <a:pt x="4852" y="5168"/>
                  <a:pt x="4505" y="5829"/>
                  <a:pt x="4285" y="6585"/>
                </a:cubicBezTo>
                <a:cubicBezTo>
                  <a:pt x="3560" y="6113"/>
                  <a:pt x="2993" y="5325"/>
                  <a:pt x="2836" y="4411"/>
                </a:cubicBezTo>
                <a:cubicBezTo>
                  <a:pt x="3151" y="4317"/>
                  <a:pt x="3497" y="4254"/>
                  <a:pt x="3875" y="4254"/>
                </a:cubicBezTo>
                <a:close/>
                <a:moveTo>
                  <a:pt x="8129" y="4254"/>
                </a:moveTo>
                <a:cubicBezTo>
                  <a:pt x="8475" y="4254"/>
                  <a:pt x="8822" y="4317"/>
                  <a:pt x="9137" y="4411"/>
                </a:cubicBezTo>
                <a:cubicBezTo>
                  <a:pt x="8979" y="5325"/>
                  <a:pt x="8444" y="6113"/>
                  <a:pt x="7687" y="6585"/>
                </a:cubicBezTo>
                <a:cubicBezTo>
                  <a:pt x="7498" y="5829"/>
                  <a:pt x="7089" y="5168"/>
                  <a:pt x="6585" y="4663"/>
                </a:cubicBezTo>
                <a:cubicBezTo>
                  <a:pt x="7026" y="4411"/>
                  <a:pt x="7561" y="4254"/>
                  <a:pt x="8129" y="4254"/>
                </a:cubicBezTo>
                <a:close/>
                <a:moveTo>
                  <a:pt x="5986" y="5042"/>
                </a:moveTo>
                <a:cubicBezTo>
                  <a:pt x="6490" y="5514"/>
                  <a:pt x="6900" y="6144"/>
                  <a:pt x="7026" y="6900"/>
                </a:cubicBezTo>
                <a:cubicBezTo>
                  <a:pt x="6648" y="7026"/>
                  <a:pt x="6364" y="7058"/>
                  <a:pt x="5986" y="7058"/>
                </a:cubicBezTo>
                <a:cubicBezTo>
                  <a:pt x="5640" y="7058"/>
                  <a:pt x="5293" y="7026"/>
                  <a:pt x="4978" y="6900"/>
                </a:cubicBezTo>
                <a:cubicBezTo>
                  <a:pt x="5073" y="6176"/>
                  <a:pt x="5451" y="5514"/>
                  <a:pt x="5986" y="5042"/>
                </a:cubicBezTo>
                <a:close/>
                <a:moveTo>
                  <a:pt x="4915" y="7625"/>
                </a:moveTo>
                <a:lnTo>
                  <a:pt x="4915" y="7625"/>
                </a:lnTo>
                <a:cubicBezTo>
                  <a:pt x="5230" y="7688"/>
                  <a:pt x="5608" y="7782"/>
                  <a:pt x="5986" y="7782"/>
                </a:cubicBezTo>
                <a:cubicBezTo>
                  <a:pt x="6333" y="7782"/>
                  <a:pt x="6711" y="7719"/>
                  <a:pt x="7057" y="7625"/>
                </a:cubicBezTo>
                <a:lnTo>
                  <a:pt x="7057" y="7625"/>
                </a:lnTo>
                <a:cubicBezTo>
                  <a:pt x="6963" y="8476"/>
                  <a:pt x="6585" y="9232"/>
                  <a:pt x="5986" y="9767"/>
                </a:cubicBezTo>
                <a:cubicBezTo>
                  <a:pt x="5388" y="9232"/>
                  <a:pt x="5010" y="8476"/>
                  <a:pt x="4915" y="7625"/>
                </a:cubicBezTo>
                <a:close/>
                <a:moveTo>
                  <a:pt x="2206" y="4726"/>
                </a:moveTo>
                <a:cubicBezTo>
                  <a:pt x="2458" y="5892"/>
                  <a:pt x="3245" y="6837"/>
                  <a:pt x="4222" y="7373"/>
                </a:cubicBezTo>
                <a:lnTo>
                  <a:pt x="4222" y="7467"/>
                </a:lnTo>
                <a:cubicBezTo>
                  <a:pt x="4222" y="8570"/>
                  <a:pt x="4663" y="9515"/>
                  <a:pt x="5388" y="10208"/>
                </a:cubicBezTo>
                <a:cubicBezTo>
                  <a:pt x="4915" y="10460"/>
                  <a:pt x="4411" y="10555"/>
                  <a:pt x="3875" y="10555"/>
                </a:cubicBezTo>
                <a:cubicBezTo>
                  <a:pt x="2080" y="10555"/>
                  <a:pt x="662" y="9137"/>
                  <a:pt x="662" y="7404"/>
                </a:cubicBezTo>
                <a:cubicBezTo>
                  <a:pt x="662" y="6270"/>
                  <a:pt x="1260" y="5294"/>
                  <a:pt x="2206" y="4726"/>
                </a:cubicBezTo>
                <a:close/>
                <a:moveTo>
                  <a:pt x="9735" y="4695"/>
                </a:moveTo>
                <a:cubicBezTo>
                  <a:pt x="10649" y="5262"/>
                  <a:pt x="11279" y="6239"/>
                  <a:pt x="11279" y="7373"/>
                </a:cubicBezTo>
                <a:cubicBezTo>
                  <a:pt x="11279" y="9137"/>
                  <a:pt x="9861" y="10555"/>
                  <a:pt x="8066" y="10555"/>
                </a:cubicBezTo>
                <a:cubicBezTo>
                  <a:pt x="7530" y="10555"/>
                  <a:pt x="7026" y="10397"/>
                  <a:pt x="6553" y="10177"/>
                </a:cubicBezTo>
                <a:cubicBezTo>
                  <a:pt x="7246" y="9452"/>
                  <a:pt x="7719" y="8476"/>
                  <a:pt x="7719" y="7404"/>
                </a:cubicBezTo>
                <a:lnTo>
                  <a:pt x="7719" y="7341"/>
                </a:lnTo>
                <a:cubicBezTo>
                  <a:pt x="8759" y="6837"/>
                  <a:pt x="9515" y="5892"/>
                  <a:pt x="9735" y="4695"/>
                </a:cubicBezTo>
                <a:close/>
                <a:moveTo>
                  <a:pt x="5986" y="1"/>
                </a:moveTo>
                <a:cubicBezTo>
                  <a:pt x="3875" y="1"/>
                  <a:pt x="2143" y="1734"/>
                  <a:pt x="2143" y="3876"/>
                </a:cubicBezTo>
                <a:lnTo>
                  <a:pt x="2143" y="3939"/>
                </a:lnTo>
                <a:cubicBezTo>
                  <a:pt x="882" y="4569"/>
                  <a:pt x="0" y="5892"/>
                  <a:pt x="0" y="7404"/>
                </a:cubicBezTo>
                <a:cubicBezTo>
                  <a:pt x="0" y="9547"/>
                  <a:pt x="1733" y="11279"/>
                  <a:pt x="3907" y="11279"/>
                </a:cubicBezTo>
                <a:cubicBezTo>
                  <a:pt x="4695" y="11279"/>
                  <a:pt x="5388" y="11027"/>
                  <a:pt x="6018" y="10649"/>
                </a:cubicBezTo>
                <a:cubicBezTo>
                  <a:pt x="6616" y="11027"/>
                  <a:pt x="7372" y="11279"/>
                  <a:pt x="8160" y="11279"/>
                </a:cubicBezTo>
                <a:cubicBezTo>
                  <a:pt x="10271" y="11279"/>
                  <a:pt x="12067" y="9547"/>
                  <a:pt x="12067" y="7404"/>
                </a:cubicBezTo>
                <a:cubicBezTo>
                  <a:pt x="11972" y="5924"/>
                  <a:pt x="11122" y="4632"/>
                  <a:pt x="9861" y="3939"/>
                </a:cubicBezTo>
                <a:lnTo>
                  <a:pt x="9861" y="3876"/>
                </a:lnTo>
                <a:cubicBezTo>
                  <a:pt x="9861" y="1734"/>
                  <a:pt x="8129" y="1"/>
                  <a:pt x="598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7" name="Google Shape;1307;p64"/>
          <p:cNvGrpSpPr/>
          <p:nvPr/>
        </p:nvGrpSpPr>
        <p:grpSpPr>
          <a:xfrm>
            <a:off x="4231073" y="1590247"/>
            <a:ext cx="681592" cy="644474"/>
            <a:chOff x="5045500" y="842250"/>
            <a:chExt cx="503875" cy="481850"/>
          </a:xfrm>
        </p:grpSpPr>
        <p:sp>
          <p:nvSpPr>
            <p:cNvPr id="1308" name="Google Shape;1308;p64"/>
            <p:cNvSpPr/>
            <p:nvPr/>
          </p:nvSpPr>
          <p:spPr>
            <a:xfrm>
              <a:off x="5045500" y="842250"/>
              <a:ext cx="503875" cy="481850"/>
            </a:xfrm>
            <a:custGeom>
              <a:rect b="b" l="l" r="r" t="t"/>
              <a:pathLst>
                <a:path extrusionOk="0" h="19274" w="20155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9" name="Google Shape;1309;p64"/>
            <p:cNvSpPr/>
            <p:nvPr/>
          </p:nvSpPr>
          <p:spPr>
            <a:xfrm>
              <a:off x="5221050" y="898625"/>
              <a:ext cx="254100" cy="254100"/>
            </a:xfrm>
            <a:custGeom>
              <a:rect b="b" l="l" r="r" t="t"/>
              <a:pathLst>
                <a:path extrusionOk="0" h="10164" w="10164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04294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/>
        </p:nvSpPr>
        <p:spPr>
          <a:xfrm>
            <a:off x="1076150" y="923625"/>
            <a:ext cx="71517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713" y="1590675"/>
            <a:ext cx="6124575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65"/>
          <p:cNvSpPr txBox="1"/>
          <p:nvPr>
            <p:ph idx="1" type="subTitle"/>
          </p:nvPr>
        </p:nvSpPr>
        <p:spPr>
          <a:xfrm>
            <a:off x="4539600" y="1436950"/>
            <a:ext cx="3459600" cy="24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 sz="1400">
                <a:solidFill>
                  <a:srgbClr val="000000"/>
                </a:solidFill>
              </a:rPr>
              <a:t>Your team is full of </a:t>
            </a:r>
            <a:r>
              <a:rPr lang="es" sz="1400">
                <a:solidFill>
                  <a:srgbClr val="000000"/>
                </a:solidFill>
              </a:rPr>
              <a:t>intelligent</a:t>
            </a:r>
            <a:r>
              <a:rPr lang="es" sz="1400">
                <a:solidFill>
                  <a:srgbClr val="000000"/>
                </a:solidFill>
              </a:rPr>
              <a:t> people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 sz="1400">
                <a:solidFill>
                  <a:srgbClr val="000000"/>
                </a:solidFill>
              </a:rPr>
              <a:t>You can’t do everything yourself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 sz="1400">
                <a:solidFill>
                  <a:srgbClr val="000000"/>
                </a:solidFill>
              </a:rPr>
              <a:t>Ownership blooms quality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315" name="Google Shape;1315;p65"/>
          <p:cNvSpPr txBox="1"/>
          <p:nvPr>
            <p:ph type="ctrTitle"/>
          </p:nvPr>
        </p:nvSpPr>
        <p:spPr>
          <a:xfrm>
            <a:off x="610142" y="1545450"/>
            <a:ext cx="3717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666666"/>
                </a:solidFill>
              </a:rPr>
              <a:t>Trust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66"/>
          <p:cNvSpPr txBox="1"/>
          <p:nvPr>
            <p:ph idx="1" type="subTitle"/>
          </p:nvPr>
        </p:nvSpPr>
        <p:spPr>
          <a:xfrm>
            <a:off x="4539600" y="1436950"/>
            <a:ext cx="3459600" cy="24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 sz="1400">
                <a:solidFill>
                  <a:srgbClr val="000000"/>
                </a:solidFill>
              </a:rPr>
              <a:t>Office politics kills motivation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 sz="1400">
                <a:solidFill>
                  <a:srgbClr val="000000"/>
                </a:solidFill>
              </a:rPr>
              <a:t>Admit when you’re wrong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 sz="1400">
                <a:solidFill>
                  <a:srgbClr val="000000"/>
                </a:solidFill>
              </a:rPr>
              <a:t>You get back what you put in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321" name="Google Shape;1321;p66"/>
          <p:cNvSpPr txBox="1"/>
          <p:nvPr>
            <p:ph type="ctrTitle"/>
          </p:nvPr>
        </p:nvSpPr>
        <p:spPr>
          <a:xfrm>
            <a:off x="610142" y="1545450"/>
            <a:ext cx="3717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Honesty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67"/>
          <p:cNvSpPr txBox="1"/>
          <p:nvPr>
            <p:ph idx="1" type="subTitle"/>
          </p:nvPr>
        </p:nvSpPr>
        <p:spPr>
          <a:xfrm>
            <a:off x="4539600" y="1436950"/>
            <a:ext cx="3459600" cy="24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 sz="1400">
                <a:solidFill>
                  <a:srgbClr val="000000"/>
                </a:solidFill>
              </a:rPr>
              <a:t>Why are we doing things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 sz="1400">
                <a:solidFill>
                  <a:srgbClr val="000000"/>
                </a:solidFill>
              </a:rPr>
              <a:t>Get feedback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 sz="1400">
                <a:solidFill>
                  <a:srgbClr val="000000"/>
                </a:solidFill>
              </a:rPr>
              <a:t>People will know constraints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327" name="Google Shape;1327;p67"/>
          <p:cNvSpPr txBox="1"/>
          <p:nvPr>
            <p:ph type="ctrTitle"/>
          </p:nvPr>
        </p:nvSpPr>
        <p:spPr>
          <a:xfrm>
            <a:off x="610142" y="1545450"/>
            <a:ext cx="3717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Context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68"/>
          <p:cNvSpPr/>
          <p:nvPr/>
        </p:nvSpPr>
        <p:spPr>
          <a:xfrm>
            <a:off x="-114000" y="1987050"/>
            <a:ext cx="9372000" cy="116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68"/>
          <p:cNvSpPr txBox="1"/>
          <p:nvPr/>
        </p:nvSpPr>
        <p:spPr>
          <a:xfrm>
            <a:off x="-114000" y="2179500"/>
            <a:ext cx="9372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C7372F"/>
                </a:solidFill>
                <a:latin typeface="Josefin Sans"/>
                <a:ea typeface="Josefin Sans"/>
                <a:cs typeface="Josefin Sans"/>
                <a:sym typeface="Josefin Sans"/>
              </a:rPr>
              <a:t>This isn’t only about software</a:t>
            </a:r>
            <a:endParaRPr sz="3600">
              <a:solidFill>
                <a:srgbClr val="C7372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69"/>
          <p:cNvSpPr/>
          <p:nvPr/>
        </p:nvSpPr>
        <p:spPr>
          <a:xfrm>
            <a:off x="4017850" y="1364663"/>
            <a:ext cx="1108500" cy="1108500"/>
          </a:xfrm>
          <a:prstGeom prst="rect">
            <a:avLst/>
          </a:prstGeom>
          <a:solidFill>
            <a:srgbClr val="ED7C43">
              <a:alpha val="5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69"/>
          <p:cNvSpPr txBox="1"/>
          <p:nvPr>
            <p:ph idx="1" type="subTitle"/>
          </p:nvPr>
        </p:nvSpPr>
        <p:spPr>
          <a:xfrm flipH="1">
            <a:off x="1302950" y="2889714"/>
            <a:ext cx="1671300" cy="38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Trust</a:t>
            </a:r>
            <a:endParaRPr sz="2400"/>
          </a:p>
        </p:txBody>
      </p:sp>
      <p:sp>
        <p:nvSpPr>
          <p:cNvPr id="1340" name="Google Shape;1340;p69"/>
          <p:cNvSpPr txBox="1"/>
          <p:nvPr>
            <p:ph idx="3" type="subTitle"/>
          </p:nvPr>
        </p:nvSpPr>
        <p:spPr>
          <a:xfrm flipH="1">
            <a:off x="3736225" y="2889714"/>
            <a:ext cx="1671300" cy="38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Honesty</a:t>
            </a:r>
            <a:endParaRPr sz="2400"/>
          </a:p>
        </p:txBody>
      </p:sp>
      <p:sp>
        <p:nvSpPr>
          <p:cNvPr id="1341" name="Google Shape;1341;p69"/>
          <p:cNvSpPr/>
          <p:nvPr/>
        </p:nvSpPr>
        <p:spPr>
          <a:xfrm>
            <a:off x="1584500" y="1364663"/>
            <a:ext cx="1108500" cy="1108500"/>
          </a:xfrm>
          <a:prstGeom prst="rect">
            <a:avLst/>
          </a:prstGeom>
          <a:solidFill>
            <a:srgbClr val="6F40A8">
              <a:alpha val="5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2" name="Google Shape;1342;p69"/>
          <p:cNvGrpSpPr/>
          <p:nvPr/>
        </p:nvGrpSpPr>
        <p:grpSpPr>
          <a:xfrm>
            <a:off x="6451125" y="1364663"/>
            <a:ext cx="1108374" cy="1108374"/>
            <a:chOff x="4297650" y="1092538"/>
            <a:chExt cx="548700" cy="548700"/>
          </a:xfrm>
        </p:grpSpPr>
        <p:sp>
          <p:nvSpPr>
            <p:cNvPr id="1343" name="Google Shape;1343;p69"/>
            <p:cNvSpPr/>
            <p:nvPr/>
          </p:nvSpPr>
          <p:spPr>
            <a:xfrm>
              <a:off x="4297650" y="1092538"/>
              <a:ext cx="548700" cy="548700"/>
            </a:xfrm>
            <a:prstGeom prst="rect">
              <a:avLst/>
            </a:prstGeom>
            <a:solidFill>
              <a:srgbClr val="6B76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69"/>
            <p:cNvSpPr/>
            <p:nvPr/>
          </p:nvSpPr>
          <p:spPr>
            <a:xfrm>
              <a:off x="4389408" y="1184310"/>
              <a:ext cx="365183" cy="365154"/>
            </a:xfrm>
            <a:custGeom>
              <a:rect b="b" l="l" r="r" t="t"/>
              <a:pathLst>
                <a:path extrusionOk="0" h="12634" w="12635">
                  <a:moveTo>
                    <a:pt x="6302" y="2741"/>
                  </a:moveTo>
                  <a:cubicBezTo>
                    <a:pt x="6774" y="2741"/>
                    <a:pt x="7152" y="3087"/>
                    <a:pt x="7152" y="3560"/>
                  </a:cubicBezTo>
                  <a:cubicBezTo>
                    <a:pt x="7152" y="4033"/>
                    <a:pt x="6774" y="4411"/>
                    <a:pt x="6302" y="4411"/>
                  </a:cubicBezTo>
                  <a:cubicBezTo>
                    <a:pt x="5861" y="4411"/>
                    <a:pt x="5483" y="4033"/>
                    <a:pt x="5483" y="3560"/>
                  </a:cubicBezTo>
                  <a:cubicBezTo>
                    <a:pt x="5483" y="3087"/>
                    <a:pt x="5829" y="2741"/>
                    <a:pt x="6302" y="2741"/>
                  </a:cubicBezTo>
                  <a:close/>
                  <a:moveTo>
                    <a:pt x="11910" y="819"/>
                  </a:moveTo>
                  <a:lnTo>
                    <a:pt x="11910" y="5230"/>
                  </a:lnTo>
                  <a:lnTo>
                    <a:pt x="8161" y="5230"/>
                  </a:lnTo>
                  <a:cubicBezTo>
                    <a:pt x="7972" y="5041"/>
                    <a:pt x="7751" y="4820"/>
                    <a:pt x="7530" y="4726"/>
                  </a:cubicBezTo>
                  <a:cubicBezTo>
                    <a:pt x="7814" y="4411"/>
                    <a:pt x="8003" y="4001"/>
                    <a:pt x="8003" y="3560"/>
                  </a:cubicBezTo>
                  <a:cubicBezTo>
                    <a:pt x="8003" y="2678"/>
                    <a:pt x="7247" y="1922"/>
                    <a:pt x="6333" y="1922"/>
                  </a:cubicBezTo>
                  <a:cubicBezTo>
                    <a:pt x="5451" y="1922"/>
                    <a:pt x="4695" y="2678"/>
                    <a:pt x="4695" y="3560"/>
                  </a:cubicBezTo>
                  <a:cubicBezTo>
                    <a:pt x="4695" y="4001"/>
                    <a:pt x="4853" y="4411"/>
                    <a:pt x="5168" y="4726"/>
                  </a:cubicBezTo>
                  <a:cubicBezTo>
                    <a:pt x="4916" y="4820"/>
                    <a:pt x="4695" y="5041"/>
                    <a:pt x="4537" y="5230"/>
                  </a:cubicBezTo>
                  <a:lnTo>
                    <a:pt x="883" y="5230"/>
                  </a:lnTo>
                  <a:lnTo>
                    <a:pt x="883" y="819"/>
                  </a:lnTo>
                  <a:close/>
                  <a:moveTo>
                    <a:pt x="6302" y="5230"/>
                  </a:moveTo>
                  <a:cubicBezTo>
                    <a:pt x="7215" y="5230"/>
                    <a:pt x="7972" y="5986"/>
                    <a:pt x="7972" y="6868"/>
                  </a:cubicBezTo>
                  <a:lnTo>
                    <a:pt x="4664" y="6868"/>
                  </a:lnTo>
                  <a:cubicBezTo>
                    <a:pt x="4664" y="5986"/>
                    <a:pt x="5388" y="5230"/>
                    <a:pt x="6302" y="5230"/>
                  </a:cubicBezTo>
                  <a:close/>
                  <a:moveTo>
                    <a:pt x="8287" y="7719"/>
                  </a:moveTo>
                  <a:lnTo>
                    <a:pt x="7593" y="11846"/>
                  </a:lnTo>
                  <a:lnTo>
                    <a:pt x="5010" y="11846"/>
                  </a:lnTo>
                  <a:lnTo>
                    <a:pt x="4285" y="77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5608"/>
                  </a:lnTo>
                  <a:cubicBezTo>
                    <a:pt x="1" y="5860"/>
                    <a:pt x="190" y="6017"/>
                    <a:pt x="410" y="6017"/>
                  </a:cubicBezTo>
                  <a:lnTo>
                    <a:pt x="3970" y="6017"/>
                  </a:lnTo>
                  <a:cubicBezTo>
                    <a:pt x="3907" y="6301"/>
                    <a:pt x="3813" y="6553"/>
                    <a:pt x="3813" y="6837"/>
                  </a:cubicBezTo>
                  <a:lnTo>
                    <a:pt x="2994" y="6837"/>
                  </a:lnTo>
                  <a:cubicBezTo>
                    <a:pt x="2773" y="6837"/>
                    <a:pt x="2616" y="7026"/>
                    <a:pt x="2616" y="7246"/>
                  </a:cubicBezTo>
                  <a:cubicBezTo>
                    <a:pt x="2616" y="7467"/>
                    <a:pt x="2805" y="7656"/>
                    <a:pt x="2994" y="7656"/>
                  </a:cubicBezTo>
                  <a:lnTo>
                    <a:pt x="3466" y="7656"/>
                  </a:lnTo>
                  <a:lnTo>
                    <a:pt x="4254" y="12255"/>
                  </a:lnTo>
                  <a:cubicBezTo>
                    <a:pt x="4285" y="12476"/>
                    <a:pt x="4443" y="12633"/>
                    <a:pt x="4664" y="12633"/>
                  </a:cubicBezTo>
                  <a:lnTo>
                    <a:pt x="7972" y="12633"/>
                  </a:lnTo>
                  <a:cubicBezTo>
                    <a:pt x="8161" y="12633"/>
                    <a:pt x="8350" y="12476"/>
                    <a:pt x="8350" y="12255"/>
                  </a:cubicBezTo>
                  <a:lnTo>
                    <a:pt x="9137" y="7656"/>
                  </a:lnTo>
                  <a:lnTo>
                    <a:pt x="9610" y="7656"/>
                  </a:lnTo>
                  <a:cubicBezTo>
                    <a:pt x="9862" y="7656"/>
                    <a:pt x="10019" y="7467"/>
                    <a:pt x="10019" y="7215"/>
                  </a:cubicBezTo>
                  <a:cubicBezTo>
                    <a:pt x="10019" y="6994"/>
                    <a:pt x="9799" y="6837"/>
                    <a:pt x="9610" y="6837"/>
                  </a:cubicBezTo>
                  <a:lnTo>
                    <a:pt x="8791" y="6837"/>
                  </a:lnTo>
                  <a:cubicBezTo>
                    <a:pt x="8791" y="6553"/>
                    <a:pt x="8759" y="6269"/>
                    <a:pt x="8633" y="6017"/>
                  </a:cubicBezTo>
                  <a:lnTo>
                    <a:pt x="12225" y="6017"/>
                  </a:lnTo>
                  <a:cubicBezTo>
                    <a:pt x="12445" y="6017"/>
                    <a:pt x="12603" y="5797"/>
                    <a:pt x="12603" y="5608"/>
                  </a:cubicBezTo>
                  <a:lnTo>
                    <a:pt x="12603" y="378"/>
                  </a:lnTo>
                  <a:cubicBezTo>
                    <a:pt x="12634" y="189"/>
                    <a:pt x="12445" y="0"/>
                    <a:pt x="12256" y="0"/>
                  </a:cubicBez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5" name="Google Shape;1345;p69"/>
          <p:cNvSpPr txBox="1"/>
          <p:nvPr>
            <p:ph idx="3" type="subTitle"/>
          </p:nvPr>
        </p:nvSpPr>
        <p:spPr>
          <a:xfrm flipH="1">
            <a:off x="6169500" y="2889714"/>
            <a:ext cx="1671300" cy="38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Context</a:t>
            </a:r>
            <a:endParaRPr sz="2400"/>
          </a:p>
        </p:txBody>
      </p:sp>
      <p:sp>
        <p:nvSpPr>
          <p:cNvPr id="1346" name="Google Shape;1346;p69"/>
          <p:cNvSpPr/>
          <p:nvPr/>
        </p:nvSpPr>
        <p:spPr>
          <a:xfrm>
            <a:off x="1801556" y="1607846"/>
            <a:ext cx="673308" cy="637658"/>
          </a:xfrm>
          <a:custGeom>
            <a:rect b="b" l="l" r="r" t="t"/>
            <a:pathLst>
              <a:path extrusionOk="0" h="11280" w="12067">
                <a:moveTo>
                  <a:pt x="5986" y="757"/>
                </a:moveTo>
                <a:cubicBezTo>
                  <a:pt x="7656" y="757"/>
                  <a:pt x="9011" y="2049"/>
                  <a:pt x="9137" y="3718"/>
                </a:cubicBezTo>
                <a:cubicBezTo>
                  <a:pt x="8822" y="3624"/>
                  <a:pt x="8475" y="3561"/>
                  <a:pt x="8066" y="3561"/>
                </a:cubicBezTo>
                <a:cubicBezTo>
                  <a:pt x="7278" y="3561"/>
                  <a:pt x="6585" y="3781"/>
                  <a:pt x="5955" y="4191"/>
                </a:cubicBezTo>
                <a:cubicBezTo>
                  <a:pt x="5356" y="3781"/>
                  <a:pt x="4632" y="3561"/>
                  <a:pt x="3844" y="3561"/>
                </a:cubicBezTo>
                <a:cubicBezTo>
                  <a:pt x="3466" y="3561"/>
                  <a:pt x="3119" y="3592"/>
                  <a:pt x="2773" y="3718"/>
                </a:cubicBezTo>
                <a:cubicBezTo>
                  <a:pt x="2930" y="2049"/>
                  <a:pt x="4285" y="757"/>
                  <a:pt x="5986" y="757"/>
                </a:cubicBezTo>
                <a:close/>
                <a:moveTo>
                  <a:pt x="3875" y="4254"/>
                </a:moveTo>
                <a:cubicBezTo>
                  <a:pt x="4411" y="4254"/>
                  <a:pt x="4915" y="4411"/>
                  <a:pt x="5388" y="4663"/>
                </a:cubicBezTo>
                <a:cubicBezTo>
                  <a:pt x="4852" y="5168"/>
                  <a:pt x="4505" y="5829"/>
                  <a:pt x="4285" y="6585"/>
                </a:cubicBezTo>
                <a:cubicBezTo>
                  <a:pt x="3560" y="6113"/>
                  <a:pt x="2993" y="5325"/>
                  <a:pt x="2836" y="4411"/>
                </a:cubicBezTo>
                <a:cubicBezTo>
                  <a:pt x="3151" y="4317"/>
                  <a:pt x="3497" y="4254"/>
                  <a:pt x="3875" y="4254"/>
                </a:cubicBezTo>
                <a:close/>
                <a:moveTo>
                  <a:pt x="8129" y="4254"/>
                </a:moveTo>
                <a:cubicBezTo>
                  <a:pt x="8475" y="4254"/>
                  <a:pt x="8822" y="4317"/>
                  <a:pt x="9137" y="4411"/>
                </a:cubicBezTo>
                <a:cubicBezTo>
                  <a:pt x="8979" y="5325"/>
                  <a:pt x="8444" y="6113"/>
                  <a:pt x="7687" y="6585"/>
                </a:cubicBezTo>
                <a:cubicBezTo>
                  <a:pt x="7498" y="5829"/>
                  <a:pt x="7089" y="5168"/>
                  <a:pt x="6585" y="4663"/>
                </a:cubicBezTo>
                <a:cubicBezTo>
                  <a:pt x="7026" y="4411"/>
                  <a:pt x="7561" y="4254"/>
                  <a:pt x="8129" y="4254"/>
                </a:cubicBezTo>
                <a:close/>
                <a:moveTo>
                  <a:pt x="5986" y="5042"/>
                </a:moveTo>
                <a:cubicBezTo>
                  <a:pt x="6490" y="5514"/>
                  <a:pt x="6900" y="6144"/>
                  <a:pt x="7026" y="6900"/>
                </a:cubicBezTo>
                <a:cubicBezTo>
                  <a:pt x="6648" y="7026"/>
                  <a:pt x="6364" y="7058"/>
                  <a:pt x="5986" y="7058"/>
                </a:cubicBezTo>
                <a:cubicBezTo>
                  <a:pt x="5640" y="7058"/>
                  <a:pt x="5293" y="7026"/>
                  <a:pt x="4978" y="6900"/>
                </a:cubicBezTo>
                <a:cubicBezTo>
                  <a:pt x="5073" y="6176"/>
                  <a:pt x="5451" y="5514"/>
                  <a:pt x="5986" y="5042"/>
                </a:cubicBezTo>
                <a:close/>
                <a:moveTo>
                  <a:pt x="4915" y="7625"/>
                </a:moveTo>
                <a:lnTo>
                  <a:pt x="4915" y="7625"/>
                </a:lnTo>
                <a:cubicBezTo>
                  <a:pt x="5230" y="7688"/>
                  <a:pt x="5608" y="7782"/>
                  <a:pt x="5986" y="7782"/>
                </a:cubicBezTo>
                <a:cubicBezTo>
                  <a:pt x="6333" y="7782"/>
                  <a:pt x="6711" y="7719"/>
                  <a:pt x="7057" y="7625"/>
                </a:cubicBezTo>
                <a:lnTo>
                  <a:pt x="7057" y="7625"/>
                </a:lnTo>
                <a:cubicBezTo>
                  <a:pt x="6963" y="8476"/>
                  <a:pt x="6585" y="9232"/>
                  <a:pt x="5986" y="9767"/>
                </a:cubicBezTo>
                <a:cubicBezTo>
                  <a:pt x="5388" y="9232"/>
                  <a:pt x="5010" y="8476"/>
                  <a:pt x="4915" y="7625"/>
                </a:cubicBezTo>
                <a:close/>
                <a:moveTo>
                  <a:pt x="2206" y="4726"/>
                </a:moveTo>
                <a:cubicBezTo>
                  <a:pt x="2458" y="5892"/>
                  <a:pt x="3245" y="6837"/>
                  <a:pt x="4222" y="7373"/>
                </a:cubicBezTo>
                <a:lnTo>
                  <a:pt x="4222" y="7467"/>
                </a:lnTo>
                <a:cubicBezTo>
                  <a:pt x="4222" y="8570"/>
                  <a:pt x="4663" y="9515"/>
                  <a:pt x="5388" y="10208"/>
                </a:cubicBezTo>
                <a:cubicBezTo>
                  <a:pt x="4915" y="10460"/>
                  <a:pt x="4411" y="10555"/>
                  <a:pt x="3875" y="10555"/>
                </a:cubicBezTo>
                <a:cubicBezTo>
                  <a:pt x="2080" y="10555"/>
                  <a:pt x="662" y="9137"/>
                  <a:pt x="662" y="7404"/>
                </a:cubicBezTo>
                <a:cubicBezTo>
                  <a:pt x="662" y="6270"/>
                  <a:pt x="1260" y="5294"/>
                  <a:pt x="2206" y="4726"/>
                </a:cubicBezTo>
                <a:close/>
                <a:moveTo>
                  <a:pt x="9735" y="4695"/>
                </a:moveTo>
                <a:cubicBezTo>
                  <a:pt x="10649" y="5262"/>
                  <a:pt x="11279" y="6239"/>
                  <a:pt x="11279" y="7373"/>
                </a:cubicBezTo>
                <a:cubicBezTo>
                  <a:pt x="11279" y="9137"/>
                  <a:pt x="9861" y="10555"/>
                  <a:pt x="8066" y="10555"/>
                </a:cubicBezTo>
                <a:cubicBezTo>
                  <a:pt x="7530" y="10555"/>
                  <a:pt x="7026" y="10397"/>
                  <a:pt x="6553" y="10177"/>
                </a:cubicBezTo>
                <a:cubicBezTo>
                  <a:pt x="7246" y="9452"/>
                  <a:pt x="7719" y="8476"/>
                  <a:pt x="7719" y="7404"/>
                </a:cubicBezTo>
                <a:lnTo>
                  <a:pt x="7719" y="7341"/>
                </a:lnTo>
                <a:cubicBezTo>
                  <a:pt x="8759" y="6837"/>
                  <a:pt x="9515" y="5892"/>
                  <a:pt x="9735" y="4695"/>
                </a:cubicBezTo>
                <a:close/>
                <a:moveTo>
                  <a:pt x="5986" y="1"/>
                </a:moveTo>
                <a:cubicBezTo>
                  <a:pt x="3875" y="1"/>
                  <a:pt x="2143" y="1734"/>
                  <a:pt x="2143" y="3876"/>
                </a:cubicBezTo>
                <a:lnTo>
                  <a:pt x="2143" y="3939"/>
                </a:lnTo>
                <a:cubicBezTo>
                  <a:pt x="882" y="4569"/>
                  <a:pt x="0" y="5892"/>
                  <a:pt x="0" y="7404"/>
                </a:cubicBezTo>
                <a:cubicBezTo>
                  <a:pt x="0" y="9547"/>
                  <a:pt x="1733" y="11279"/>
                  <a:pt x="3907" y="11279"/>
                </a:cubicBezTo>
                <a:cubicBezTo>
                  <a:pt x="4695" y="11279"/>
                  <a:pt x="5388" y="11027"/>
                  <a:pt x="6018" y="10649"/>
                </a:cubicBezTo>
                <a:cubicBezTo>
                  <a:pt x="6616" y="11027"/>
                  <a:pt x="7372" y="11279"/>
                  <a:pt x="8160" y="11279"/>
                </a:cubicBezTo>
                <a:cubicBezTo>
                  <a:pt x="10271" y="11279"/>
                  <a:pt x="12067" y="9547"/>
                  <a:pt x="12067" y="7404"/>
                </a:cubicBezTo>
                <a:cubicBezTo>
                  <a:pt x="11972" y="5924"/>
                  <a:pt x="11122" y="4632"/>
                  <a:pt x="9861" y="3939"/>
                </a:cubicBezTo>
                <a:lnTo>
                  <a:pt x="9861" y="3876"/>
                </a:lnTo>
                <a:cubicBezTo>
                  <a:pt x="9861" y="1734"/>
                  <a:pt x="8129" y="1"/>
                  <a:pt x="598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7" name="Google Shape;1347;p69"/>
          <p:cNvGrpSpPr/>
          <p:nvPr/>
        </p:nvGrpSpPr>
        <p:grpSpPr>
          <a:xfrm>
            <a:off x="4231073" y="1590247"/>
            <a:ext cx="681592" cy="644474"/>
            <a:chOff x="5045500" y="842250"/>
            <a:chExt cx="503875" cy="481850"/>
          </a:xfrm>
        </p:grpSpPr>
        <p:sp>
          <p:nvSpPr>
            <p:cNvPr id="1348" name="Google Shape;1348;p69"/>
            <p:cNvSpPr/>
            <p:nvPr/>
          </p:nvSpPr>
          <p:spPr>
            <a:xfrm>
              <a:off x="5045500" y="842250"/>
              <a:ext cx="503875" cy="481850"/>
            </a:xfrm>
            <a:custGeom>
              <a:rect b="b" l="l" r="r" t="t"/>
              <a:pathLst>
                <a:path extrusionOk="0" h="19274" w="20155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9" name="Google Shape;1349;p69"/>
            <p:cNvSpPr/>
            <p:nvPr/>
          </p:nvSpPr>
          <p:spPr>
            <a:xfrm>
              <a:off x="5221050" y="898625"/>
              <a:ext cx="254100" cy="254100"/>
            </a:xfrm>
            <a:custGeom>
              <a:rect b="b" l="l" r="r" t="t"/>
              <a:pathLst>
                <a:path extrusionOk="0" h="10164" w="10164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50" name="Google Shape;1350;p69"/>
          <p:cNvSpPr txBox="1"/>
          <p:nvPr/>
        </p:nvSpPr>
        <p:spPr>
          <a:xfrm>
            <a:off x="1584500" y="3279425"/>
            <a:ext cx="64635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Zilla Slab Light"/>
                <a:ea typeface="Zilla Slab Light"/>
                <a:cs typeface="Zilla Slab Light"/>
                <a:sym typeface="Zilla Slab Light"/>
              </a:rPr>
              <a:t>Could you follow this up? </a:t>
            </a:r>
            <a:endParaRPr sz="1800"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latin typeface="Zilla Slab Light"/>
                <a:ea typeface="Zilla Slab Light"/>
                <a:cs typeface="Zilla Slab Light"/>
                <a:sym typeface="Zilla Slab Light"/>
              </a:rPr>
              <a:t>We kinda forgot about this part of the project, and it’s vital to the client because a future payment module depends on it.</a:t>
            </a:r>
            <a:endParaRPr sz="1800"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70"/>
          <p:cNvSpPr txBox="1"/>
          <p:nvPr/>
        </p:nvSpPr>
        <p:spPr>
          <a:xfrm>
            <a:off x="308225" y="140100"/>
            <a:ext cx="8508900" cy="48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Talking to clients</a:t>
            </a:r>
            <a:endParaRPr b="1" sz="9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71"/>
          <p:cNvSpPr txBox="1"/>
          <p:nvPr>
            <p:ph type="title"/>
          </p:nvPr>
        </p:nvSpPr>
        <p:spPr>
          <a:xfrm>
            <a:off x="4141898" y="102744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361" name="Google Shape;1361;p71"/>
          <p:cNvSpPr txBox="1"/>
          <p:nvPr>
            <p:ph idx="9" type="title"/>
          </p:nvPr>
        </p:nvSpPr>
        <p:spPr>
          <a:xfrm>
            <a:off x="4141898" y="2084822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1362" name="Google Shape;1362;p71"/>
          <p:cNvSpPr txBox="1"/>
          <p:nvPr>
            <p:ph idx="13" type="title"/>
          </p:nvPr>
        </p:nvSpPr>
        <p:spPr>
          <a:xfrm>
            <a:off x="4141898" y="312904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1363" name="Google Shape;1363;p71"/>
          <p:cNvSpPr txBox="1"/>
          <p:nvPr/>
        </p:nvSpPr>
        <p:spPr>
          <a:xfrm>
            <a:off x="694850" y="1147025"/>
            <a:ext cx="3000000" cy="300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Talking to clients:</a:t>
            </a:r>
            <a:endParaRPr sz="24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The Survival guide</a:t>
            </a:r>
            <a:endParaRPr sz="24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72"/>
          <p:cNvSpPr txBox="1"/>
          <p:nvPr>
            <p:ph idx="1" type="subTitle"/>
          </p:nvPr>
        </p:nvSpPr>
        <p:spPr>
          <a:xfrm flipH="1">
            <a:off x="5485775" y="1106490"/>
            <a:ext cx="1657500" cy="7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Listen to them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72"/>
          <p:cNvSpPr txBox="1"/>
          <p:nvPr>
            <p:ph type="title"/>
          </p:nvPr>
        </p:nvSpPr>
        <p:spPr>
          <a:xfrm>
            <a:off x="4141898" y="102744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370" name="Google Shape;1370;p72"/>
          <p:cNvSpPr txBox="1"/>
          <p:nvPr>
            <p:ph idx="9" type="title"/>
          </p:nvPr>
        </p:nvSpPr>
        <p:spPr>
          <a:xfrm>
            <a:off x="4141898" y="2084822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1371" name="Google Shape;1371;p72"/>
          <p:cNvSpPr txBox="1"/>
          <p:nvPr>
            <p:ph idx="13" type="title"/>
          </p:nvPr>
        </p:nvSpPr>
        <p:spPr>
          <a:xfrm>
            <a:off x="4141898" y="312904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1372" name="Google Shape;1372;p72"/>
          <p:cNvSpPr txBox="1"/>
          <p:nvPr/>
        </p:nvSpPr>
        <p:spPr>
          <a:xfrm>
            <a:off x="694850" y="1147025"/>
            <a:ext cx="3000000" cy="300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Talking to clients:</a:t>
            </a:r>
            <a:endParaRPr sz="24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The Survival guide</a:t>
            </a:r>
            <a:endParaRPr sz="24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73"/>
          <p:cNvSpPr txBox="1"/>
          <p:nvPr>
            <p:ph idx="1" type="subTitle"/>
          </p:nvPr>
        </p:nvSpPr>
        <p:spPr>
          <a:xfrm flipH="1">
            <a:off x="5485775" y="1106490"/>
            <a:ext cx="1657500" cy="7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Listen to them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73"/>
          <p:cNvSpPr txBox="1"/>
          <p:nvPr>
            <p:ph idx="3" type="subTitle"/>
          </p:nvPr>
        </p:nvSpPr>
        <p:spPr>
          <a:xfrm flipH="1">
            <a:off x="5485675" y="2155190"/>
            <a:ext cx="1343700" cy="7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Don’t promise extra</a:t>
            </a:r>
            <a:endParaRPr/>
          </a:p>
        </p:txBody>
      </p:sp>
      <p:sp>
        <p:nvSpPr>
          <p:cNvPr id="1379" name="Google Shape;1379;p73"/>
          <p:cNvSpPr txBox="1"/>
          <p:nvPr>
            <p:ph type="title"/>
          </p:nvPr>
        </p:nvSpPr>
        <p:spPr>
          <a:xfrm>
            <a:off x="4141898" y="102744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380" name="Google Shape;1380;p73"/>
          <p:cNvSpPr txBox="1"/>
          <p:nvPr>
            <p:ph idx="9" type="title"/>
          </p:nvPr>
        </p:nvSpPr>
        <p:spPr>
          <a:xfrm>
            <a:off x="4141898" y="2084822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1381" name="Google Shape;1381;p73"/>
          <p:cNvSpPr txBox="1"/>
          <p:nvPr>
            <p:ph idx="13" type="title"/>
          </p:nvPr>
        </p:nvSpPr>
        <p:spPr>
          <a:xfrm>
            <a:off x="4141898" y="312904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1382" name="Google Shape;1382;p73"/>
          <p:cNvSpPr txBox="1"/>
          <p:nvPr/>
        </p:nvSpPr>
        <p:spPr>
          <a:xfrm>
            <a:off x="694850" y="1147025"/>
            <a:ext cx="3000000" cy="300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Talking to clients:</a:t>
            </a:r>
            <a:endParaRPr sz="24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The Survival guide</a:t>
            </a:r>
            <a:endParaRPr sz="24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74"/>
          <p:cNvSpPr txBox="1"/>
          <p:nvPr>
            <p:ph idx="1" type="subTitle"/>
          </p:nvPr>
        </p:nvSpPr>
        <p:spPr>
          <a:xfrm flipH="1">
            <a:off x="5485775" y="1106490"/>
            <a:ext cx="1657500" cy="7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Listen to them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8" name="Google Shape;1388;p74"/>
          <p:cNvSpPr txBox="1"/>
          <p:nvPr>
            <p:ph idx="3" type="subTitle"/>
          </p:nvPr>
        </p:nvSpPr>
        <p:spPr>
          <a:xfrm flipH="1">
            <a:off x="5485675" y="2155190"/>
            <a:ext cx="1343700" cy="7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Don’t promise extra</a:t>
            </a:r>
            <a:endParaRPr/>
          </a:p>
        </p:txBody>
      </p:sp>
      <p:sp>
        <p:nvSpPr>
          <p:cNvPr id="1389" name="Google Shape;1389;p74"/>
          <p:cNvSpPr txBox="1"/>
          <p:nvPr>
            <p:ph idx="5" type="subTitle"/>
          </p:nvPr>
        </p:nvSpPr>
        <p:spPr>
          <a:xfrm flipH="1">
            <a:off x="5485600" y="3203890"/>
            <a:ext cx="2145300" cy="7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Write it down, and mail it</a:t>
            </a:r>
            <a:endParaRPr/>
          </a:p>
        </p:txBody>
      </p:sp>
      <p:sp>
        <p:nvSpPr>
          <p:cNvPr id="1390" name="Google Shape;1390;p74"/>
          <p:cNvSpPr txBox="1"/>
          <p:nvPr>
            <p:ph type="title"/>
          </p:nvPr>
        </p:nvSpPr>
        <p:spPr>
          <a:xfrm>
            <a:off x="4141898" y="102744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391" name="Google Shape;1391;p74"/>
          <p:cNvSpPr txBox="1"/>
          <p:nvPr>
            <p:ph idx="9" type="title"/>
          </p:nvPr>
        </p:nvSpPr>
        <p:spPr>
          <a:xfrm>
            <a:off x="4141898" y="2084822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1392" name="Google Shape;1392;p74"/>
          <p:cNvSpPr txBox="1"/>
          <p:nvPr>
            <p:ph idx="13" type="title"/>
          </p:nvPr>
        </p:nvSpPr>
        <p:spPr>
          <a:xfrm>
            <a:off x="4141898" y="3129040"/>
            <a:ext cx="1343700" cy="9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1393" name="Google Shape;1393;p74"/>
          <p:cNvSpPr txBox="1"/>
          <p:nvPr/>
        </p:nvSpPr>
        <p:spPr>
          <a:xfrm>
            <a:off x="694850" y="1147025"/>
            <a:ext cx="3000000" cy="300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Talking to clients:</a:t>
            </a:r>
            <a:endParaRPr sz="24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The Survival guide</a:t>
            </a:r>
            <a:endParaRPr sz="24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1"/>
          <p:cNvGrpSpPr/>
          <p:nvPr/>
        </p:nvGrpSpPr>
        <p:grpSpPr>
          <a:xfrm>
            <a:off x="1356679" y="2985991"/>
            <a:ext cx="3151636" cy="337178"/>
            <a:chOff x="5038274" y="3499581"/>
            <a:chExt cx="3151636" cy="337178"/>
          </a:xfrm>
        </p:grpSpPr>
        <p:grpSp>
          <p:nvGrpSpPr>
            <p:cNvPr id="147" name="Google Shape;147;p21"/>
            <p:cNvGrpSpPr/>
            <p:nvPr/>
          </p:nvGrpSpPr>
          <p:grpSpPr>
            <a:xfrm>
              <a:off x="5038274" y="3499594"/>
              <a:ext cx="295536" cy="337151"/>
              <a:chOff x="-57940525" y="3590375"/>
              <a:chExt cx="279625" cy="319000"/>
            </a:xfrm>
          </p:grpSpPr>
          <p:sp>
            <p:nvSpPr>
              <p:cNvPr id="148" name="Google Shape;148;p21"/>
              <p:cNvSpPr/>
              <p:nvPr/>
            </p:nvSpPr>
            <p:spPr>
              <a:xfrm>
                <a:off x="-57940525" y="3727425"/>
                <a:ext cx="18150" cy="63800"/>
              </a:xfrm>
              <a:custGeom>
                <a:rect b="b" l="l" r="r" t="t"/>
                <a:pathLst>
                  <a:path extrusionOk="0" h="2552" w="726">
                    <a:moveTo>
                      <a:pt x="725" y="0"/>
                    </a:moveTo>
                    <a:cubicBezTo>
                      <a:pt x="253" y="252"/>
                      <a:pt x="1" y="725"/>
                      <a:pt x="1" y="1260"/>
                    </a:cubicBezTo>
                    <a:cubicBezTo>
                      <a:pt x="1" y="1827"/>
                      <a:pt x="316" y="2300"/>
                      <a:pt x="725" y="2552"/>
                    </a:cubicBezTo>
                    <a:lnTo>
                      <a:pt x="725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21"/>
              <p:cNvSpPr/>
              <p:nvPr/>
            </p:nvSpPr>
            <p:spPr>
              <a:xfrm>
                <a:off x="-57904300" y="3686450"/>
                <a:ext cx="205600" cy="111075"/>
              </a:xfrm>
              <a:custGeom>
                <a:rect b="b" l="l" r="r" t="t"/>
                <a:pathLst>
                  <a:path extrusionOk="0" h="4443" w="8224">
                    <a:moveTo>
                      <a:pt x="2647" y="2143"/>
                    </a:moveTo>
                    <a:cubicBezTo>
                      <a:pt x="2836" y="2143"/>
                      <a:pt x="2994" y="2301"/>
                      <a:pt x="2994" y="2521"/>
                    </a:cubicBezTo>
                    <a:cubicBezTo>
                      <a:pt x="2994" y="2710"/>
                      <a:pt x="2836" y="2868"/>
                      <a:pt x="2647" y="2868"/>
                    </a:cubicBezTo>
                    <a:cubicBezTo>
                      <a:pt x="2427" y="2868"/>
                      <a:pt x="2301" y="2710"/>
                      <a:pt x="2301" y="2521"/>
                    </a:cubicBezTo>
                    <a:cubicBezTo>
                      <a:pt x="2301" y="2301"/>
                      <a:pt x="2427" y="2143"/>
                      <a:pt x="2647" y="2143"/>
                    </a:cubicBezTo>
                    <a:close/>
                    <a:moveTo>
                      <a:pt x="5640" y="2143"/>
                    </a:moveTo>
                    <a:cubicBezTo>
                      <a:pt x="5829" y="2143"/>
                      <a:pt x="5987" y="2301"/>
                      <a:pt x="5987" y="2521"/>
                    </a:cubicBezTo>
                    <a:cubicBezTo>
                      <a:pt x="5987" y="2710"/>
                      <a:pt x="5829" y="2868"/>
                      <a:pt x="5640" y="2868"/>
                    </a:cubicBezTo>
                    <a:cubicBezTo>
                      <a:pt x="5420" y="2868"/>
                      <a:pt x="5262" y="2710"/>
                      <a:pt x="5262" y="2521"/>
                    </a:cubicBezTo>
                    <a:cubicBezTo>
                      <a:pt x="5262" y="2301"/>
                      <a:pt x="5420" y="2143"/>
                      <a:pt x="5640" y="2143"/>
                    </a:cubicBezTo>
                    <a:close/>
                    <a:moveTo>
                      <a:pt x="1923" y="1"/>
                    </a:moveTo>
                    <a:lnTo>
                      <a:pt x="1" y="1923"/>
                    </a:lnTo>
                    <a:lnTo>
                      <a:pt x="1" y="4443"/>
                    </a:lnTo>
                    <a:lnTo>
                      <a:pt x="1765" y="4443"/>
                    </a:lnTo>
                    <a:cubicBezTo>
                      <a:pt x="2490" y="3986"/>
                      <a:pt x="3309" y="3758"/>
                      <a:pt x="4124" y="3758"/>
                    </a:cubicBezTo>
                    <a:cubicBezTo>
                      <a:pt x="4939" y="3758"/>
                      <a:pt x="5751" y="3986"/>
                      <a:pt x="6459" y="4443"/>
                    </a:cubicBezTo>
                    <a:lnTo>
                      <a:pt x="8224" y="4443"/>
                    </a:lnTo>
                    <a:lnTo>
                      <a:pt x="8224" y="1923"/>
                    </a:lnTo>
                    <a:lnTo>
                      <a:pt x="6302" y="1"/>
                    </a:lnTo>
                    <a:cubicBezTo>
                      <a:pt x="5625" y="395"/>
                      <a:pt x="4876" y="592"/>
                      <a:pt x="4124" y="592"/>
                    </a:cubicBezTo>
                    <a:cubicBezTo>
                      <a:pt x="3372" y="592"/>
                      <a:pt x="2616" y="395"/>
                      <a:pt x="192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21"/>
              <p:cNvSpPr/>
              <p:nvPr/>
            </p:nvSpPr>
            <p:spPr>
              <a:xfrm>
                <a:off x="-57903500" y="3590375"/>
                <a:ext cx="205575" cy="117375"/>
              </a:xfrm>
              <a:custGeom>
                <a:rect b="b" l="l" r="r" t="t"/>
                <a:pathLst>
                  <a:path extrusionOk="0" h="4695" w="8223">
                    <a:moveTo>
                      <a:pt x="4096" y="0"/>
                    </a:moveTo>
                    <a:cubicBezTo>
                      <a:pt x="3560" y="0"/>
                      <a:pt x="3088" y="315"/>
                      <a:pt x="2804" y="756"/>
                    </a:cubicBezTo>
                    <a:cubicBezTo>
                      <a:pt x="2753" y="751"/>
                      <a:pt x="2702" y="748"/>
                      <a:pt x="2651" y="748"/>
                    </a:cubicBezTo>
                    <a:cubicBezTo>
                      <a:pt x="2101" y="748"/>
                      <a:pt x="1551" y="1051"/>
                      <a:pt x="1292" y="1512"/>
                    </a:cubicBezTo>
                    <a:cubicBezTo>
                      <a:pt x="567" y="1638"/>
                      <a:pt x="0" y="2269"/>
                      <a:pt x="0" y="3056"/>
                    </a:cubicBezTo>
                    <a:lnTo>
                      <a:pt x="0" y="4694"/>
                    </a:lnTo>
                    <a:lnTo>
                      <a:pt x="1607" y="3088"/>
                    </a:lnTo>
                    <a:cubicBezTo>
                      <a:pt x="1683" y="3011"/>
                      <a:pt x="1783" y="2970"/>
                      <a:pt x="1884" y="2970"/>
                    </a:cubicBezTo>
                    <a:cubicBezTo>
                      <a:pt x="1951" y="2970"/>
                      <a:pt x="2018" y="2987"/>
                      <a:pt x="2080" y="3025"/>
                    </a:cubicBezTo>
                    <a:cubicBezTo>
                      <a:pt x="2694" y="3450"/>
                      <a:pt x="3403" y="3663"/>
                      <a:pt x="4112" y="3663"/>
                    </a:cubicBezTo>
                    <a:cubicBezTo>
                      <a:pt x="4821" y="3663"/>
                      <a:pt x="5529" y="3450"/>
                      <a:pt x="6144" y="3025"/>
                    </a:cubicBezTo>
                    <a:cubicBezTo>
                      <a:pt x="6206" y="2987"/>
                      <a:pt x="6273" y="2970"/>
                      <a:pt x="6339" y="2970"/>
                    </a:cubicBezTo>
                    <a:cubicBezTo>
                      <a:pt x="6441" y="2970"/>
                      <a:pt x="6540" y="3011"/>
                      <a:pt x="6616" y="3088"/>
                    </a:cubicBezTo>
                    <a:lnTo>
                      <a:pt x="8223" y="4694"/>
                    </a:lnTo>
                    <a:lnTo>
                      <a:pt x="8223" y="3056"/>
                    </a:lnTo>
                    <a:cubicBezTo>
                      <a:pt x="8192" y="2300"/>
                      <a:pt x="7656" y="1638"/>
                      <a:pt x="6900" y="1512"/>
                    </a:cubicBezTo>
                    <a:cubicBezTo>
                      <a:pt x="6641" y="1051"/>
                      <a:pt x="6091" y="748"/>
                      <a:pt x="5541" y="748"/>
                    </a:cubicBezTo>
                    <a:cubicBezTo>
                      <a:pt x="5490" y="748"/>
                      <a:pt x="5439" y="751"/>
                      <a:pt x="5388" y="756"/>
                    </a:cubicBezTo>
                    <a:cubicBezTo>
                      <a:pt x="5136" y="284"/>
                      <a:pt x="4663" y="0"/>
                      <a:pt x="409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21"/>
              <p:cNvSpPr/>
              <p:nvPr/>
            </p:nvSpPr>
            <p:spPr>
              <a:xfrm>
                <a:off x="-57903500" y="3798700"/>
                <a:ext cx="204800" cy="110675"/>
              </a:xfrm>
              <a:custGeom>
                <a:rect b="b" l="l" r="r" t="t"/>
                <a:pathLst>
                  <a:path extrusionOk="0" h="4427" w="8192">
                    <a:moveTo>
                      <a:pt x="5159" y="1001"/>
                    </a:moveTo>
                    <a:cubicBezTo>
                      <a:pt x="5254" y="1001"/>
                      <a:pt x="5340" y="1040"/>
                      <a:pt x="5388" y="1119"/>
                    </a:cubicBezTo>
                    <a:cubicBezTo>
                      <a:pt x="5545" y="1245"/>
                      <a:pt x="5545" y="1465"/>
                      <a:pt x="5388" y="1654"/>
                    </a:cubicBezTo>
                    <a:cubicBezTo>
                      <a:pt x="5041" y="2001"/>
                      <a:pt x="4569" y="2190"/>
                      <a:pt x="4096" y="2190"/>
                    </a:cubicBezTo>
                    <a:cubicBezTo>
                      <a:pt x="3623" y="2190"/>
                      <a:pt x="3119" y="2001"/>
                      <a:pt x="2804" y="1654"/>
                    </a:cubicBezTo>
                    <a:cubicBezTo>
                      <a:pt x="2647" y="1497"/>
                      <a:pt x="2647" y="1245"/>
                      <a:pt x="2804" y="1119"/>
                    </a:cubicBezTo>
                    <a:cubicBezTo>
                      <a:pt x="2883" y="1040"/>
                      <a:pt x="2978" y="1001"/>
                      <a:pt x="3068" y="1001"/>
                    </a:cubicBezTo>
                    <a:cubicBezTo>
                      <a:pt x="3159" y="1001"/>
                      <a:pt x="3245" y="1040"/>
                      <a:pt x="3308" y="1119"/>
                    </a:cubicBezTo>
                    <a:cubicBezTo>
                      <a:pt x="3529" y="1339"/>
                      <a:pt x="3812" y="1449"/>
                      <a:pt x="4096" y="1449"/>
                    </a:cubicBezTo>
                    <a:cubicBezTo>
                      <a:pt x="4380" y="1449"/>
                      <a:pt x="4663" y="1339"/>
                      <a:pt x="4884" y="1119"/>
                    </a:cubicBezTo>
                    <a:cubicBezTo>
                      <a:pt x="4962" y="1040"/>
                      <a:pt x="5065" y="1001"/>
                      <a:pt x="5159" y="1001"/>
                    </a:cubicBezTo>
                    <a:close/>
                    <a:moveTo>
                      <a:pt x="4080" y="0"/>
                    </a:moveTo>
                    <a:cubicBezTo>
                      <a:pt x="3371" y="0"/>
                      <a:pt x="2663" y="205"/>
                      <a:pt x="2048" y="615"/>
                    </a:cubicBezTo>
                    <a:cubicBezTo>
                      <a:pt x="1985" y="646"/>
                      <a:pt x="1922" y="678"/>
                      <a:pt x="1859" y="678"/>
                    </a:cubicBezTo>
                    <a:lnTo>
                      <a:pt x="0" y="678"/>
                    </a:lnTo>
                    <a:cubicBezTo>
                      <a:pt x="189" y="2788"/>
                      <a:pt x="1922" y="4427"/>
                      <a:pt x="4096" y="4427"/>
                    </a:cubicBezTo>
                    <a:cubicBezTo>
                      <a:pt x="6270" y="4427"/>
                      <a:pt x="8003" y="2788"/>
                      <a:pt x="8192" y="678"/>
                    </a:cubicBezTo>
                    <a:lnTo>
                      <a:pt x="6333" y="678"/>
                    </a:lnTo>
                    <a:cubicBezTo>
                      <a:pt x="6270" y="678"/>
                      <a:pt x="6175" y="646"/>
                      <a:pt x="6112" y="615"/>
                    </a:cubicBezTo>
                    <a:cubicBezTo>
                      <a:pt x="5498" y="205"/>
                      <a:pt x="4789" y="0"/>
                      <a:pt x="408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1"/>
              <p:cNvSpPr/>
              <p:nvPr/>
            </p:nvSpPr>
            <p:spPr>
              <a:xfrm>
                <a:off x="-57679825" y="372662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1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84"/>
                      <a:pt x="1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" name="Google Shape;153;p21"/>
            <p:cNvGrpSpPr/>
            <p:nvPr/>
          </p:nvGrpSpPr>
          <p:grpSpPr>
            <a:xfrm>
              <a:off x="7301165" y="3500413"/>
              <a:ext cx="335513" cy="335513"/>
              <a:chOff x="-55987225" y="3198925"/>
              <a:chExt cx="317450" cy="317450"/>
            </a:xfrm>
          </p:grpSpPr>
          <p:sp>
            <p:nvSpPr>
              <p:cNvPr id="154" name="Google Shape;154;p21"/>
              <p:cNvSpPr/>
              <p:nvPr/>
            </p:nvSpPr>
            <p:spPr>
              <a:xfrm>
                <a:off x="-55987225" y="3261925"/>
                <a:ext cx="173300" cy="198500"/>
              </a:xfrm>
              <a:custGeom>
                <a:rect b="b" l="l" r="r" t="t"/>
                <a:pathLst>
                  <a:path extrusionOk="0" h="7940" w="6932">
                    <a:moveTo>
                      <a:pt x="4821" y="1954"/>
                    </a:moveTo>
                    <a:cubicBezTo>
                      <a:pt x="5042" y="1954"/>
                      <a:pt x="5199" y="2112"/>
                      <a:pt x="5199" y="2332"/>
                    </a:cubicBezTo>
                    <a:cubicBezTo>
                      <a:pt x="5199" y="2521"/>
                      <a:pt x="5042" y="2679"/>
                      <a:pt x="4821" y="2679"/>
                    </a:cubicBezTo>
                    <a:cubicBezTo>
                      <a:pt x="4632" y="2679"/>
                      <a:pt x="4475" y="2521"/>
                      <a:pt x="4475" y="2332"/>
                    </a:cubicBezTo>
                    <a:cubicBezTo>
                      <a:pt x="4475" y="2175"/>
                      <a:pt x="4632" y="1954"/>
                      <a:pt x="4821" y="1954"/>
                    </a:cubicBezTo>
                    <a:close/>
                    <a:moveTo>
                      <a:pt x="1041" y="4380"/>
                    </a:moveTo>
                    <a:cubicBezTo>
                      <a:pt x="1324" y="4726"/>
                      <a:pt x="1765" y="4947"/>
                      <a:pt x="2269" y="4947"/>
                    </a:cubicBezTo>
                    <a:cubicBezTo>
                      <a:pt x="2238" y="5388"/>
                      <a:pt x="1891" y="5703"/>
                      <a:pt x="1482" y="5703"/>
                    </a:cubicBezTo>
                    <a:cubicBezTo>
                      <a:pt x="1104" y="5703"/>
                      <a:pt x="726" y="5357"/>
                      <a:pt x="726" y="4947"/>
                    </a:cubicBezTo>
                    <a:cubicBezTo>
                      <a:pt x="726" y="4726"/>
                      <a:pt x="852" y="4474"/>
                      <a:pt x="1041" y="4380"/>
                    </a:cubicBezTo>
                    <a:close/>
                    <a:moveTo>
                      <a:pt x="5262" y="1"/>
                    </a:moveTo>
                    <a:cubicBezTo>
                      <a:pt x="4916" y="473"/>
                      <a:pt x="4412" y="820"/>
                      <a:pt x="3845" y="1009"/>
                    </a:cubicBezTo>
                    <a:cubicBezTo>
                      <a:pt x="3466" y="1166"/>
                      <a:pt x="3057" y="1229"/>
                      <a:pt x="2679" y="1229"/>
                    </a:cubicBezTo>
                    <a:cubicBezTo>
                      <a:pt x="2553" y="1229"/>
                      <a:pt x="2427" y="1229"/>
                      <a:pt x="2301" y="1166"/>
                    </a:cubicBezTo>
                    <a:cubicBezTo>
                      <a:pt x="2301" y="1292"/>
                      <a:pt x="2269" y="1450"/>
                      <a:pt x="2269" y="1576"/>
                    </a:cubicBezTo>
                    <a:lnTo>
                      <a:pt x="2269" y="1923"/>
                    </a:lnTo>
                    <a:cubicBezTo>
                      <a:pt x="1450" y="1923"/>
                      <a:pt x="726" y="2584"/>
                      <a:pt x="726" y="3435"/>
                    </a:cubicBezTo>
                    <a:lnTo>
                      <a:pt x="726" y="3624"/>
                    </a:lnTo>
                    <a:cubicBezTo>
                      <a:pt x="253" y="3907"/>
                      <a:pt x="1" y="4380"/>
                      <a:pt x="1" y="4915"/>
                    </a:cubicBezTo>
                    <a:cubicBezTo>
                      <a:pt x="1" y="5735"/>
                      <a:pt x="663" y="6428"/>
                      <a:pt x="1482" y="6428"/>
                    </a:cubicBezTo>
                    <a:cubicBezTo>
                      <a:pt x="1507" y="6429"/>
                      <a:pt x="1533" y="6430"/>
                      <a:pt x="1558" y="6430"/>
                    </a:cubicBezTo>
                    <a:cubicBezTo>
                      <a:pt x="2033" y="6430"/>
                      <a:pt x="2473" y="6156"/>
                      <a:pt x="2742" y="5798"/>
                    </a:cubicBezTo>
                    <a:cubicBezTo>
                      <a:pt x="3466" y="7089"/>
                      <a:pt x="4790" y="7940"/>
                      <a:pt x="6365" y="7940"/>
                    </a:cubicBezTo>
                    <a:cubicBezTo>
                      <a:pt x="6554" y="7940"/>
                      <a:pt x="6775" y="7940"/>
                      <a:pt x="6932" y="7908"/>
                    </a:cubicBezTo>
                    <a:cubicBezTo>
                      <a:pt x="6806" y="7562"/>
                      <a:pt x="6712" y="7184"/>
                      <a:pt x="6712" y="6837"/>
                    </a:cubicBezTo>
                    <a:lnTo>
                      <a:pt x="6712" y="5672"/>
                    </a:lnTo>
                    <a:cubicBezTo>
                      <a:pt x="6617" y="5703"/>
                      <a:pt x="6491" y="5703"/>
                      <a:pt x="6365" y="5703"/>
                    </a:cubicBezTo>
                    <a:cubicBezTo>
                      <a:pt x="5861" y="5703"/>
                      <a:pt x="5388" y="5514"/>
                      <a:pt x="5073" y="5168"/>
                    </a:cubicBezTo>
                    <a:cubicBezTo>
                      <a:pt x="4916" y="5010"/>
                      <a:pt x="4916" y="4758"/>
                      <a:pt x="5073" y="4632"/>
                    </a:cubicBezTo>
                    <a:cubicBezTo>
                      <a:pt x="5152" y="4553"/>
                      <a:pt x="5247" y="4514"/>
                      <a:pt x="5337" y="4514"/>
                    </a:cubicBezTo>
                    <a:cubicBezTo>
                      <a:pt x="5428" y="4514"/>
                      <a:pt x="5514" y="4553"/>
                      <a:pt x="5577" y="4632"/>
                    </a:cubicBezTo>
                    <a:cubicBezTo>
                      <a:pt x="5792" y="4847"/>
                      <a:pt x="6080" y="4959"/>
                      <a:pt x="6371" y="4959"/>
                    </a:cubicBezTo>
                    <a:cubicBezTo>
                      <a:pt x="6507" y="4959"/>
                      <a:pt x="6644" y="4934"/>
                      <a:pt x="6775" y="4884"/>
                    </a:cubicBezTo>
                    <a:lnTo>
                      <a:pt x="6775" y="1923"/>
                    </a:lnTo>
                    <a:cubicBezTo>
                      <a:pt x="5892" y="1765"/>
                      <a:pt x="5262" y="977"/>
                      <a:pt x="5262" y="127"/>
                    </a:cubicBezTo>
                    <a:lnTo>
                      <a:pt x="526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21"/>
              <p:cNvSpPr/>
              <p:nvPr/>
            </p:nvSpPr>
            <p:spPr>
              <a:xfrm>
                <a:off x="-55837575" y="3198925"/>
                <a:ext cx="167800" cy="298525"/>
              </a:xfrm>
              <a:custGeom>
                <a:rect b="b" l="l" r="r" t="t"/>
                <a:pathLst>
                  <a:path extrusionOk="0" h="11941" w="6712">
                    <a:moveTo>
                      <a:pt x="5672" y="6900"/>
                    </a:moveTo>
                    <a:cubicBezTo>
                      <a:pt x="5861" y="6994"/>
                      <a:pt x="5987" y="7246"/>
                      <a:pt x="5987" y="7467"/>
                    </a:cubicBezTo>
                    <a:cubicBezTo>
                      <a:pt x="5987" y="7908"/>
                      <a:pt x="5672" y="8223"/>
                      <a:pt x="5231" y="8223"/>
                    </a:cubicBezTo>
                    <a:cubicBezTo>
                      <a:pt x="4821" y="8223"/>
                      <a:pt x="4443" y="7877"/>
                      <a:pt x="4443" y="7467"/>
                    </a:cubicBezTo>
                    <a:cubicBezTo>
                      <a:pt x="4916" y="7467"/>
                      <a:pt x="5388" y="7246"/>
                      <a:pt x="5672" y="6900"/>
                    </a:cubicBezTo>
                    <a:close/>
                    <a:moveTo>
                      <a:pt x="1" y="0"/>
                    </a:moveTo>
                    <a:lnTo>
                      <a:pt x="1" y="2584"/>
                    </a:lnTo>
                    <a:cubicBezTo>
                      <a:pt x="1" y="3214"/>
                      <a:pt x="505" y="3686"/>
                      <a:pt x="1104" y="3686"/>
                    </a:cubicBezTo>
                    <a:cubicBezTo>
                      <a:pt x="1293" y="3686"/>
                      <a:pt x="1450" y="3844"/>
                      <a:pt x="1450" y="4064"/>
                    </a:cubicBezTo>
                    <a:lnTo>
                      <a:pt x="1450" y="9294"/>
                    </a:lnTo>
                    <a:cubicBezTo>
                      <a:pt x="1450" y="10743"/>
                      <a:pt x="2647" y="11941"/>
                      <a:pt x="4065" y="11941"/>
                    </a:cubicBezTo>
                    <a:lnTo>
                      <a:pt x="4412" y="11941"/>
                    </a:lnTo>
                    <a:lnTo>
                      <a:pt x="4412" y="8790"/>
                    </a:lnTo>
                    <a:cubicBezTo>
                      <a:pt x="4632" y="8885"/>
                      <a:pt x="4916" y="8979"/>
                      <a:pt x="5199" y="8979"/>
                    </a:cubicBezTo>
                    <a:cubicBezTo>
                      <a:pt x="6018" y="8979"/>
                      <a:pt x="6680" y="8318"/>
                      <a:pt x="6680" y="7467"/>
                    </a:cubicBezTo>
                    <a:cubicBezTo>
                      <a:pt x="6711" y="6931"/>
                      <a:pt x="6396" y="6459"/>
                      <a:pt x="5987" y="6175"/>
                    </a:cubicBezTo>
                    <a:lnTo>
                      <a:pt x="5987" y="5986"/>
                    </a:lnTo>
                    <a:cubicBezTo>
                      <a:pt x="5987" y="5167"/>
                      <a:pt x="5262" y="4474"/>
                      <a:pt x="4443" y="4474"/>
                    </a:cubicBezTo>
                    <a:lnTo>
                      <a:pt x="4443" y="4127"/>
                    </a:lnTo>
                    <a:cubicBezTo>
                      <a:pt x="4443" y="1891"/>
                      <a:pt x="2584" y="0"/>
                      <a:pt x="347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1"/>
              <p:cNvSpPr/>
              <p:nvPr/>
            </p:nvSpPr>
            <p:spPr>
              <a:xfrm>
                <a:off x="-55931300" y="3435200"/>
                <a:ext cx="194575" cy="81175"/>
              </a:xfrm>
              <a:custGeom>
                <a:rect b="b" l="l" r="r" t="t"/>
                <a:pathLst>
                  <a:path extrusionOk="0" h="3247" w="7783">
                    <a:moveTo>
                      <a:pt x="347" y="1"/>
                    </a:moveTo>
                    <a:cubicBezTo>
                      <a:pt x="221" y="64"/>
                      <a:pt x="127" y="127"/>
                      <a:pt x="1" y="158"/>
                    </a:cubicBezTo>
                    <a:lnTo>
                      <a:pt x="1" y="2899"/>
                    </a:lnTo>
                    <a:cubicBezTo>
                      <a:pt x="1" y="3088"/>
                      <a:pt x="158" y="3246"/>
                      <a:pt x="347" y="3246"/>
                    </a:cubicBezTo>
                    <a:lnTo>
                      <a:pt x="7627" y="3246"/>
                    </a:lnTo>
                    <a:cubicBezTo>
                      <a:pt x="6551" y="3216"/>
                      <a:pt x="5551" y="2574"/>
                      <a:pt x="5010" y="1702"/>
                    </a:cubicBezTo>
                    <a:cubicBezTo>
                      <a:pt x="4727" y="1734"/>
                      <a:pt x="4411" y="1765"/>
                      <a:pt x="4096" y="1765"/>
                    </a:cubicBezTo>
                    <a:cubicBezTo>
                      <a:pt x="2584" y="1765"/>
                      <a:pt x="1229" y="1040"/>
                      <a:pt x="347" y="1"/>
                    </a:cubicBezTo>
                    <a:close/>
                    <a:moveTo>
                      <a:pt x="7627" y="3246"/>
                    </a:moveTo>
                    <a:cubicBezTo>
                      <a:pt x="7653" y="3246"/>
                      <a:pt x="7679" y="3247"/>
                      <a:pt x="7705" y="3247"/>
                    </a:cubicBezTo>
                    <a:cubicBezTo>
                      <a:pt x="7731" y="3247"/>
                      <a:pt x="7757" y="3246"/>
                      <a:pt x="7783" y="3246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21"/>
              <p:cNvSpPr/>
              <p:nvPr/>
            </p:nvSpPr>
            <p:spPr>
              <a:xfrm>
                <a:off x="-55927350" y="3202850"/>
                <a:ext cx="70900" cy="71200"/>
              </a:xfrm>
              <a:custGeom>
                <a:rect b="b" l="l" r="r" t="t"/>
                <a:pathLst>
                  <a:path extrusionOk="0" h="2848" w="2836">
                    <a:moveTo>
                      <a:pt x="2836" y="1"/>
                    </a:moveTo>
                    <a:cubicBezTo>
                      <a:pt x="1450" y="379"/>
                      <a:pt x="378" y="1482"/>
                      <a:pt x="0" y="2836"/>
                    </a:cubicBezTo>
                    <a:cubicBezTo>
                      <a:pt x="85" y="2843"/>
                      <a:pt x="170" y="2847"/>
                      <a:pt x="255" y="2847"/>
                    </a:cubicBezTo>
                    <a:cubicBezTo>
                      <a:pt x="548" y="2847"/>
                      <a:pt x="841" y="2801"/>
                      <a:pt x="1135" y="2679"/>
                    </a:cubicBezTo>
                    <a:cubicBezTo>
                      <a:pt x="2111" y="2332"/>
                      <a:pt x="2804" y="1324"/>
                      <a:pt x="2836" y="284"/>
                    </a:cubicBezTo>
                    <a:lnTo>
                      <a:pt x="283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" name="Google Shape;158;p21"/>
            <p:cNvGrpSpPr/>
            <p:nvPr/>
          </p:nvGrpSpPr>
          <p:grpSpPr>
            <a:xfrm>
              <a:off x="6706292" y="3499581"/>
              <a:ext cx="337178" cy="337178"/>
              <a:chOff x="-55988800" y="3982600"/>
              <a:chExt cx="319025" cy="319025"/>
            </a:xfrm>
          </p:grpSpPr>
          <p:sp>
            <p:nvSpPr>
              <p:cNvPr id="159" name="Google Shape;159;p21"/>
              <p:cNvSpPr/>
              <p:nvPr/>
            </p:nvSpPr>
            <p:spPr>
              <a:xfrm>
                <a:off x="-55791875" y="3982600"/>
                <a:ext cx="102400" cy="102425"/>
              </a:xfrm>
              <a:custGeom>
                <a:rect b="b" l="l" r="r" t="t"/>
                <a:pathLst>
                  <a:path extrusionOk="0" h="4097" w="4096">
                    <a:moveTo>
                      <a:pt x="1859" y="1"/>
                    </a:moveTo>
                    <a:cubicBezTo>
                      <a:pt x="1071" y="1"/>
                      <a:pt x="410" y="379"/>
                      <a:pt x="0" y="977"/>
                    </a:cubicBezTo>
                    <a:cubicBezTo>
                      <a:pt x="1512" y="1450"/>
                      <a:pt x="2647" y="2647"/>
                      <a:pt x="3119" y="4096"/>
                    </a:cubicBezTo>
                    <a:cubicBezTo>
                      <a:pt x="3718" y="3687"/>
                      <a:pt x="4096" y="3025"/>
                      <a:pt x="4096" y="2237"/>
                    </a:cubicBezTo>
                    <a:cubicBezTo>
                      <a:pt x="4096" y="1009"/>
                      <a:pt x="3119" y="1"/>
                      <a:pt x="185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1"/>
              <p:cNvSpPr/>
              <p:nvPr/>
            </p:nvSpPr>
            <p:spPr>
              <a:xfrm>
                <a:off x="-55969100" y="3982600"/>
                <a:ext cx="102400" cy="102425"/>
              </a:xfrm>
              <a:custGeom>
                <a:rect b="b" l="l" r="r" t="t"/>
                <a:pathLst>
                  <a:path extrusionOk="0" h="4097" w="4096">
                    <a:moveTo>
                      <a:pt x="2269" y="1"/>
                    </a:moveTo>
                    <a:cubicBezTo>
                      <a:pt x="1040" y="1"/>
                      <a:pt x="1" y="977"/>
                      <a:pt x="1" y="2237"/>
                    </a:cubicBezTo>
                    <a:cubicBezTo>
                      <a:pt x="1" y="2994"/>
                      <a:pt x="410" y="3687"/>
                      <a:pt x="1009" y="4096"/>
                    </a:cubicBezTo>
                    <a:cubicBezTo>
                      <a:pt x="1481" y="2647"/>
                      <a:pt x="2647" y="1450"/>
                      <a:pt x="4096" y="977"/>
                    </a:cubicBezTo>
                    <a:cubicBezTo>
                      <a:pt x="3718" y="379"/>
                      <a:pt x="3057" y="1"/>
                      <a:pt x="226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1"/>
              <p:cNvSpPr/>
              <p:nvPr/>
            </p:nvSpPr>
            <p:spPr>
              <a:xfrm>
                <a:off x="-55819450" y="4021200"/>
                <a:ext cx="92950" cy="92175"/>
              </a:xfrm>
              <a:custGeom>
                <a:rect b="b" l="l" r="r" t="t"/>
                <a:pathLst>
                  <a:path extrusionOk="0" h="3687" w="3718">
                    <a:moveTo>
                      <a:pt x="32" y="0"/>
                    </a:moveTo>
                    <a:lnTo>
                      <a:pt x="32" y="1103"/>
                    </a:lnTo>
                    <a:cubicBezTo>
                      <a:pt x="1" y="2521"/>
                      <a:pt x="1198" y="3686"/>
                      <a:pt x="2615" y="3686"/>
                    </a:cubicBezTo>
                    <a:lnTo>
                      <a:pt x="3718" y="3686"/>
                    </a:lnTo>
                    <a:cubicBezTo>
                      <a:pt x="3529" y="1733"/>
                      <a:pt x="1985" y="158"/>
                      <a:pt x="32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1"/>
              <p:cNvSpPr/>
              <p:nvPr/>
            </p:nvSpPr>
            <p:spPr>
              <a:xfrm>
                <a:off x="-55930500" y="4021200"/>
                <a:ext cx="92950" cy="92175"/>
              </a:xfrm>
              <a:custGeom>
                <a:rect b="b" l="l" r="r" t="t"/>
                <a:pathLst>
                  <a:path extrusionOk="0" h="3687" w="3718">
                    <a:moveTo>
                      <a:pt x="3718" y="0"/>
                    </a:moveTo>
                    <a:cubicBezTo>
                      <a:pt x="1733" y="158"/>
                      <a:pt x="158" y="1733"/>
                      <a:pt x="0" y="3686"/>
                    </a:cubicBezTo>
                    <a:lnTo>
                      <a:pt x="1103" y="3686"/>
                    </a:lnTo>
                    <a:cubicBezTo>
                      <a:pt x="2552" y="3686"/>
                      <a:pt x="3718" y="2521"/>
                      <a:pt x="3718" y="1103"/>
                    </a:cubicBezTo>
                    <a:lnTo>
                      <a:pt x="3718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21"/>
              <p:cNvSpPr/>
              <p:nvPr/>
            </p:nvSpPr>
            <p:spPr>
              <a:xfrm>
                <a:off x="-55988800" y="4086575"/>
                <a:ext cx="319025" cy="215050"/>
              </a:xfrm>
              <a:custGeom>
                <a:rect b="b" l="l" r="r" t="t"/>
                <a:pathLst>
                  <a:path extrusionOk="0" h="8602" w="12761">
                    <a:moveTo>
                      <a:pt x="4884" y="2584"/>
                    </a:moveTo>
                    <a:cubicBezTo>
                      <a:pt x="5105" y="2584"/>
                      <a:pt x="5262" y="2741"/>
                      <a:pt x="5262" y="2930"/>
                    </a:cubicBezTo>
                    <a:cubicBezTo>
                      <a:pt x="5262" y="3119"/>
                      <a:pt x="5105" y="3277"/>
                      <a:pt x="4884" y="3277"/>
                    </a:cubicBezTo>
                    <a:cubicBezTo>
                      <a:pt x="4695" y="3277"/>
                      <a:pt x="4538" y="3151"/>
                      <a:pt x="4538" y="2930"/>
                    </a:cubicBezTo>
                    <a:cubicBezTo>
                      <a:pt x="4538" y="2741"/>
                      <a:pt x="4695" y="2584"/>
                      <a:pt x="4884" y="2584"/>
                    </a:cubicBezTo>
                    <a:close/>
                    <a:moveTo>
                      <a:pt x="7877" y="2615"/>
                    </a:moveTo>
                    <a:cubicBezTo>
                      <a:pt x="8098" y="2615"/>
                      <a:pt x="8255" y="2773"/>
                      <a:pt x="8255" y="2962"/>
                    </a:cubicBezTo>
                    <a:cubicBezTo>
                      <a:pt x="8287" y="3151"/>
                      <a:pt x="8129" y="3308"/>
                      <a:pt x="7877" y="3308"/>
                    </a:cubicBezTo>
                    <a:cubicBezTo>
                      <a:pt x="7688" y="3308"/>
                      <a:pt x="7531" y="3151"/>
                      <a:pt x="7531" y="2962"/>
                    </a:cubicBezTo>
                    <a:cubicBezTo>
                      <a:pt x="7531" y="2773"/>
                      <a:pt x="7688" y="2615"/>
                      <a:pt x="7877" y="2615"/>
                    </a:cubicBezTo>
                    <a:close/>
                    <a:moveTo>
                      <a:pt x="1104" y="4222"/>
                    </a:moveTo>
                    <a:cubicBezTo>
                      <a:pt x="1387" y="4568"/>
                      <a:pt x="1828" y="4820"/>
                      <a:pt x="2332" y="4820"/>
                    </a:cubicBezTo>
                    <a:cubicBezTo>
                      <a:pt x="2301" y="5199"/>
                      <a:pt x="1954" y="5577"/>
                      <a:pt x="1545" y="5577"/>
                    </a:cubicBezTo>
                    <a:cubicBezTo>
                      <a:pt x="1167" y="5577"/>
                      <a:pt x="789" y="5199"/>
                      <a:pt x="789" y="4820"/>
                    </a:cubicBezTo>
                    <a:cubicBezTo>
                      <a:pt x="789" y="4568"/>
                      <a:pt x="915" y="4348"/>
                      <a:pt x="1104" y="4222"/>
                    </a:cubicBezTo>
                    <a:close/>
                    <a:moveTo>
                      <a:pt x="11721" y="4222"/>
                    </a:moveTo>
                    <a:cubicBezTo>
                      <a:pt x="11910" y="4348"/>
                      <a:pt x="12036" y="4568"/>
                      <a:pt x="12036" y="4820"/>
                    </a:cubicBezTo>
                    <a:cubicBezTo>
                      <a:pt x="12036" y="5199"/>
                      <a:pt x="11721" y="5577"/>
                      <a:pt x="11280" y="5577"/>
                    </a:cubicBezTo>
                    <a:cubicBezTo>
                      <a:pt x="10870" y="5577"/>
                      <a:pt x="10492" y="5199"/>
                      <a:pt x="10492" y="4820"/>
                    </a:cubicBezTo>
                    <a:cubicBezTo>
                      <a:pt x="10965" y="4820"/>
                      <a:pt x="11437" y="4568"/>
                      <a:pt x="11721" y="4222"/>
                    </a:cubicBezTo>
                    <a:close/>
                    <a:moveTo>
                      <a:pt x="7460" y="5143"/>
                    </a:moveTo>
                    <a:cubicBezTo>
                      <a:pt x="7554" y="5143"/>
                      <a:pt x="7641" y="5183"/>
                      <a:pt x="7688" y="5262"/>
                    </a:cubicBezTo>
                    <a:cubicBezTo>
                      <a:pt x="7877" y="5356"/>
                      <a:pt x="7877" y="5608"/>
                      <a:pt x="7720" y="5766"/>
                    </a:cubicBezTo>
                    <a:cubicBezTo>
                      <a:pt x="7373" y="6112"/>
                      <a:pt x="6901" y="6301"/>
                      <a:pt x="6396" y="6301"/>
                    </a:cubicBezTo>
                    <a:cubicBezTo>
                      <a:pt x="5892" y="6301"/>
                      <a:pt x="5420" y="6112"/>
                      <a:pt x="5105" y="5766"/>
                    </a:cubicBezTo>
                    <a:cubicBezTo>
                      <a:pt x="4947" y="5608"/>
                      <a:pt x="4947" y="5356"/>
                      <a:pt x="5105" y="5262"/>
                    </a:cubicBezTo>
                    <a:cubicBezTo>
                      <a:pt x="5184" y="5183"/>
                      <a:pt x="5278" y="5143"/>
                      <a:pt x="5369" y="5143"/>
                    </a:cubicBezTo>
                    <a:cubicBezTo>
                      <a:pt x="5459" y="5143"/>
                      <a:pt x="5546" y="5183"/>
                      <a:pt x="5609" y="5262"/>
                    </a:cubicBezTo>
                    <a:cubicBezTo>
                      <a:pt x="5829" y="5466"/>
                      <a:pt x="6113" y="5569"/>
                      <a:pt x="6396" y="5569"/>
                    </a:cubicBezTo>
                    <a:cubicBezTo>
                      <a:pt x="6680" y="5569"/>
                      <a:pt x="6964" y="5466"/>
                      <a:pt x="7184" y="5262"/>
                    </a:cubicBezTo>
                    <a:cubicBezTo>
                      <a:pt x="7263" y="5183"/>
                      <a:pt x="7365" y="5143"/>
                      <a:pt x="7460" y="5143"/>
                    </a:cubicBezTo>
                    <a:close/>
                    <a:moveTo>
                      <a:pt x="6396" y="0"/>
                    </a:moveTo>
                    <a:cubicBezTo>
                      <a:pt x="5829" y="1071"/>
                      <a:pt x="4695" y="1828"/>
                      <a:pt x="3403" y="1828"/>
                    </a:cubicBezTo>
                    <a:lnTo>
                      <a:pt x="2301" y="1828"/>
                    </a:lnTo>
                    <a:cubicBezTo>
                      <a:pt x="1482" y="1828"/>
                      <a:pt x="757" y="2489"/>
                      <a:pt x="757" y="3308"/>
                    </a:cubicBezTo>
                    <a:lnTo>
                      <a:pt x="757" y="3529"/>
                    </a:lnTo>
                    <a:cubicBezTo>
                      <a:pt x="284" y="3781"/>
                      <a:pt x="1" y="4253"/>
                      <a:pt x="1" y="4820"/>
                    </a:cubicBezTo>
                    <a:cubicBezTo>
                      <a:pt x="1" y="5640"/>
                      <a:pt x="694" y="6301"/>
                      <a:pt x="1513" y="6301"/>
                    </a:cubicBezTo>
                    <a:cubicBezTo>
                      <a:pt x="1891" y="6301"/>
                      <a:pt x="2301" y="6144"/>
                      <a:pt x="2521" y="5923"/>
                    </a:cubicBezTo>
                    <a:cubicBezTo>
                      <a:pt x="3120" y="7467"/>
                      <a:pt x="4632" y="8601"/>
                      <a:pt x="6365" y="8601"/>
                    </a:cubicBezTo>
                    <a:cubicBezTo>
                      <a:pt x="8098" y="8601"/>
                      <a:pt x="9578" y="7467"/>
                      <a:pt x="10177" y="5923"/>
                    </a:cubicBezTo>
                    <a:cubicBezTo>
                      <a:pt x="10461" y="6144"/>
                      <a:pt x="10807" y="6301"/>
                      <a:pt x="11185" y="6301"/>
                    </a:cubicBezTo>
                    <a:cubicBezTo>
                      <a:pt x="12036" y="6301"/>
                      <a:pt x="12697" y="5640"/>
                      <a:pt x="12697" y="4820"/>
                    </a:cubicBezTo>
                    <a:cubicBezTo>
                      <a:pt x="12760" y="4253"/>
                      <a:pt x="12445" y="3749"/>
                      <a:pt x="12036" y="3529"/>
                    </a:cubicBezTo>
                    <a:lnTo>
                      <a:pt x="12036" y="3308"/>
                    </a:lnTo>
                    <a:cubicBezTo>
                      <a:pt x="12036" y="2489"/>
                      <a:pt x="11311" y="1828"/>
                      <a:pt x="10492" y="1828"/>
                    </a:cubicBezTo>
                    <a:lnTo>
                      <a:pt x="9389" y="1828"/>
                    </a:lnTo>
                    <a:cubicBezTo>
                      <a:pt x="8098" y="1828"/>
                      <a:pt x="6932" y="1071"/>
                      <a:pt x="639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4" name="Google Shape;164;p21"/>
            <p:cNvGrpSpPr/>
            <p:nvPr/>
          </p:nvGrpSpPr>
          <p:grpSpPr>
            <a:xfrm>
              <a:off x="7894374" y="3499581"/>
              <a:ext cx="295536" cy="337178"/>
              <a:chOff x="-55576850" y="3198125"/>
              <a:chExt cx="279625" cy="319025"/>
            </a:xfrm>
          </p:grpSpPr>
          <p:sp>
            <p:nvSpPr>
              <p:cNvPr id="165" name="Google Shape;165;p21"/>
              <p:cNvSpPr/>
              <p:nvPr/>
            </p:nvSpPr>
            <p:spPr>
              <a:xfrm>
                <a:off x="-55576850" y="3335975"/>
                <a:ext cx="18900" cy="63825"/>
              </a:xfrm>
              <a:custGeom>
                <a:rect b="b" l="l" r="r" t="t"/>
                <a:pathLst>
                  <a:path extrusionOk="0" h="2553" w="756">
                    <a:moveTo>
                      <a:pt x="756" y="0"/>
                    </a:moveTo>
                    <a:cubicBezTo>
                      <a:pt x="315" y="221"/>
                      <a:pt x="0" y="693"/>
                      <a:pt x="0" y="1260"/>
                    </a:cubicBezTo>
                    <a:cubicBezTo>
                      <a:pt x="0" y="1796"/>
                      <a:pt x="315" y="2269"/>
                      <a:pt x="756" y="2552"/>
                    </a:cubicBez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21"/>
              <p:cNvSpPr/>
              <p:nvPr/>
            </p:nvSpPr>
            <p:spPr>
              <a:xfrm>
                <a:off x="-55539850" y="3198125"/>
                <a:ext cx="206375" cy="99275"/>
              </a:xfrm>
              <a:custGeom>
                <a:rect b="b" l="l" r="r" t="t"/>
                <a:pathLst>
                  <a:path extrusionOk="0" h="3971" w="8255">
                    <a:moveTo>
                      <a:pt x="2616" y="1"/>
                    </a:moveTo>
                    <a:cubicBezTo>
                      <a:pt x="2348" y="1"/>
                      <a:pt x="2080" y="95"/>
                      <a:pt x="1860" y="284"/>
                    </a:cubicBezTo>
                    <a:cubicBezTo>
                      <a:pt x="1671" y="95"/>
                      <a:pt x="1387" y="32"/>
                      <a:pt x="1103" y="32"/>
                    </a:cubicBezTo>
                    <a:cubicBezTo>
                      <a:pt x="473" y="32"/>
                      <a:pt x="1" y="536"/>
                      <a:pt x="1" y="1135"/>
                    </a:cubicBezTo>
                    <a:lnTo>
                      <a:pt x="1" y="3970"/>
                    </a:lnTo>
                    <a:lnTo>
                      <a:pt x="1639" y="2364"/>
                    </a:lnTo>
                    <a:cubicBezTo>
                      <a:pt x="1715" y="2287"/>
                      <a:pt x="1815" y="2246"/>
                      <a:pt x="1916" y="2246"/>
                    </a:cubicBezTo>
                    <a:cubicBezTo>
                      <a:pt x="1982" y="2246"/>
                      <a:pt x="2049" y="2263"/>
                      <a:pt x="2112" y="2301"/>
                    </a:cubicBezTo>
                    <a:cubicBezTo>
                      <a:pt x="2726" y="2726"/>
                      <a:pt x="3435" y="2939"/>
                      <a:pt x="4144" y="2939"/>
                    </a:cubicBezTo>
                    <a:cubicBezTo>
                      <a:pt x="4853" y="2939"/>
                      <a:pt x="5561" y="2726"/>
                      <a:pt x="6176" y="2301"/>
                    </a:cubicBezTo>
                    <a:cubicBezTo>
                      <a:pt x="6225" y="2263"/>
                      <a:pt x="6290" y="2246"/>
                      <a:pt x="6355" y="2246"/>
                    </a:cubicBezTo>
                    <a:cubicBezTo>
                      <a:pt x="6456" y="2246"/>
                      <a:pt x="6560" y="2287"/>
                      <a:pt x="6617" y="2364"/>
                    </a:cubicBezTo>
                    <a:lnTo>
                      <a:pt x="8255" y="3970"/>
                    </a:lnTo>
                    <a:lnTo>
                      <a:pt x="8255" y="1135"/>
                    </a:lnTo>
                    <a:cubicBezTo>
                      <a:pt x="8192" y="536"/>
                      <a:pt x="7719" y="32"/>
                      <a:pt x="7089" y="32"/>
                    </a:cubicBezTo>
                    <a:cubicBezTo>
                      <a:pt x="6837" y="32"/>
                      <a:pt x="6554" y="158"/>
                      <a:pt x="6365" y="284"/>
                    </a:cubicBezTo>
                    <a:cubicBezTo>
                      <a:pt x="6144" y="95"/>
                      <a:pt x="5876" y="1"/>
                      <a:pt x="5609" y="1"/>
                    </a:cubicBezTo>
                    <a:cubicBezTo>
                      <a:pt x="5341" y="1"/>
                      <a:pt x="5073" y="95"/>
                      <a:pt x="4853" y="284"/>
                    </a:cubicBezTo>
                    <a:cubicBezTo>
                      <a:pt x="4632" y="95"/>
                      <a:pt x="4372" y="1"/>
                      <a:pt x="4112" y="1"/>
                    </a:cubicBezTo>
                    <a:cubicBezTo>
                      <a:pt x="3852" y="1"/>
                      <a:pt x="3592" y="95"/>
                      <a:pt x="3372" y="284"/>
                    </a:cubicBezTo>
                    <a:cubicBezTo>
                      <a:pt x="3151" y="95"/>
                      <a:pt x="2883" y="1"/>
                      <a:pt x="2616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21"/>
              <p:cNvSpPr/>
              <p:nvPr/>
            </p:nvSpPr>
            <p:spPr>
              <a:xfrm>
                <a:off x="-55539850" y="3275325"/>
                <a:ext cx="204800" cy="241825"/>
              </a:xfrm>
              <a:custGeom>
                <a:rect b="b" l="l" r="r" t="t"/>
                <a:pathLst>
                  <a:path extrusionOk="0" h="9673" w="8192">
                    <a:moveTo>
                      <a:pt x="2616" y="2962"/>
                    </a:moveTo>
                    <a:cubicBezTo>
                      <a:pt x="2805" y="2962"/>
                      <a:pt x="2962" y="3119"/>
                      <a:pt x="2962" y="3308"/>
                    </a:cubicBezTo>
                    <a:cubicBezTo>
                      <a:pt x="2962" y="3529"/>
                      <a:pt x="2805" y="3686"/>
                      <a:pt x="2616" y="3686"/>
                    </a:cubicBezTo>
                    <a:cubicBezTo>
                      <a:pt x="2427" y="3686"/>
                      <a:pt x="2269" y="3560"/>
                      <a:pt x="2269" y="3308"/>
                    </a:cubicBezTo>
                    <a:cubicBezTo>
                      <a:pt x="2269" y="3119"/>
                      <a:pt x="2427" y="2962"/>
                      <a:pt x="2616" y="2962"/>
                    </a:cubicBezTo>
                    <a:close/>
                    <a:moveTo>
                      <a:pt x="5609" y="2993"/>
                    </a:moveTo>
                    <a:cubicBezTo>
                      <a:pt x="5798" y="2993"/>
                      <a:pt x="5955" y="3151"/>
                      <a:pt x="5955" y="3371"/>
                    </a:cubicBezTo>
                    <a:cubicBezTo>
                      <a:pt x="5987" y="3560"/>
                      <a:pt x="5798" y="3718"/>
                      <a:pt x="5609" y="3718"/>
                    </a:cubicBezTo>
                    <a:cubicBezTo>
                      <a:pt x="5420" y="3718"/>
                      <a:pt x="5262" y="3560"/>
                      <a:pt x="5262" y="3371"/>
                    </a:cubicBezTo>
                    <a:cubicBezTo>
                      <a:pt x="5262" y="3151"/>
                      <a:pt x="5420" y="2993"/>
                      <a:pt x="5609" y="2993"/>
                    </a:cubicBezTo>
                    <a:close/>
                    <a:moveTo>
                      <a:pt x="5164" y="6278"/>
                    </a:moveTo>
                    <a:cubicBezTo>
                      <a:pt x="5262" y="6278"/>
                      <a:pt x="5357" y="6317"/>
                      <a:pt x="5420" y="6396"/>
                    </a:cubicBezTo>
                    <a:cubicBezTo>
                      <a:pt x="5577" y="6522"/>
                      <a:pt x="5577" y="6742"/>
                      <a:pt x="5451" y="6900"/>
                    </a:cubicBezTo>
                    <a:cubicBezTo>
                      <a:pt x="5105" y="7246"/>
                      <a:pt x="4632" y="7435"/>
                      <a:pt x="4096" y="7435"/>
                    </a:cubicBezTo>
                    <a:cubicBezTo>
                      <a:pt x="3592" y="7435"/>
                      <a:pt x="3120" y="7246"/>
                      <a:pt x="2805" y="6900"/>
                    </a:cubicBezTo>
                    <a:cubicBezTo>
                      <a:pt x="2647" y="6742"/>
                      <a:pt x="2647" y="6522"/>
                      <a:pt x="2805" y="6396"/>
                    </a:cubicBezTo>
                    <a:cubicBezTo>
                      <a:pt x="2883" y="6317"/>
                      <a:pt x="2986" y="6278"/>
                      <a:pt x="3080" y="6278"/>
                    </a:cubicBezTo>
                    <a:cubicBezTo>
                      <a:pt x="3175" y="6278"/>
                      <a:pt x="3262" y="6317"/>
                      <a:pt x="3309" y="6396"/>
                    </a:cubicBezTo>
                    <a:cubicBezTo>
                      <a:pt x="3529" y="6616"/>
                      <a:pt x="3821" y="6727"/>
                      <a:pt x="4108" y="6727"/>
                    </a:cubicBezTo>
                    <a:cubicBezTo>
                      <a:pt x="4396" y="6727"/>
                      <a:pt x="4679" y="6616"/>
                      <a:pt x="4884" y="6396"/>
                    </a:cubicBezTo>
                    <a:cubicBezTo>
                      <a:pt x="4963" y="6317"/>
                      <a:pt x="5065" y="6278"/>
                      <a:pt x="5164" y="6278"/>
                    </a:cubicBezTo>
                    <a:close/>
                    <a:moveTo>
                      <a:pt x="1954" y="0"/>
                    </a:moveTo>
                    <a:lnTo>
                      <a:pt x="1" y="1954"/>
                    </a:lnTo>
                    <a:lnTo>
                      <a:pt x="1" y="5577"/>
                    </a:lnTo>
                    <a:cubicBezTo>
                      <a:pt x="1" y="7813"/>
                      <a:pt x="1860" y="9672"/>
                      <a:pt x="4096" y="9672"/>
                    </a:cubicBezTo>
                    <a:cubicBezTo>
                      <a:pt x="6365" y="9672"/>
                      <a:pt x="8192" y="7813"/>
                      <a:pt x="8192" y="5577"/>
                    </a:cubicBezTo>
                    <a:lnTo>
                      <a:pt x="8192" y="1954"/>
                    </a:lnTo>
                    <a:lnTo>
                      <a:pt x="6270" y="0"/>
                    </a:lnTo>
                    <a:cubicBezTo>
                      <a:pt x="5609" y="394"/>
                      <a:pt x="4860" y="591"/>
                      <a:pt x="4112" y="591"/>
                    </a:cubicBezTo>
                    <a:cubicBezTo>
                      <a:pt x="3364" y="591"/>
                      <a:pt x="2616" y="394"/>
                      <a:pt x="195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21"/>
              <p:cNvSpPr/>
              <p:nvPr/>
            </p:nvSpPr>
            <p:spPr>
              <a:xfrm>
                <a:off x="-55316150" y="33359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0" y="0"/>
                    </a:moveTo>
                    <a:lnTo>
                      <a:pt x="0" y="2552"/>
                    </a:lnTo>
                    <a:cubicBezTo>
                      <a:pt x="441" y="2269"/>
                      <a:pt x="756" y="1796"/>
                      <a:pt x="756" y="1260"/>
                    </a:cubicBezTo>
                    <a:cubicBezTo>
                      <a:pt x="756" y="693"/>
                      <a:pt x="473" y="221"/>
                      <a:pt x="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21"/>
            <p:cNvGrpSpPr/>
            <p:nvPr/>
          </p:nvGrpSpPr>
          <p:grpSpPr>
            <a:xfrm>
              <a:off x="5591505" y="3499686"/>
              <a:ext cx="303859" cy="336966"/>
              <a:chOff x="-57162350" y="3982000"/>
              <a:chExt cx="287500" cy="318825"/>
            </a:xfrm>
          </p:grpSpPr>
          <p:sp>
            <p:nvSpPr>
              <p:cNvPr id="170" name="Google Shape;170;p21"/>
              <p:cNvSpPr/>
              <p:nvPr/>
            </p:nvSpPr>
            <p:spPr>
              <a:xfrm>
                <a:off x="-56989850" y="4151150"/>
                <a:ext cx="55150" cy="55150"/>
              </a:xfrm>
              <a:custGeom>
                <a:rect b="b" l="l" r="r" t="t"/>
                <a:pathLst>
                  <a:path extrusionOk="0" h="2206" w="2206">
                    <a:moveTo>
                      <a:pt x="1103" y="1"/>
                    </a:moveTo>
                    <a:cubicBezTo>
                      <a:pt x="504" y="1"/>
                      <a:pt x="0" y="473"/>
                      <a:pt x="0" y="1103"/>
                    </a:cubicBezTo>
                    <a:cubicBezTo>
                      <a:pt x="0" y="1702"/>
                      <a:pt x="504" y="2206"/>
                      <a:pt x="1103" y="2206"/>
                    </a:cubicBezTo>
                    <a:cubicBezTo>
                      <a:pt x="1733" y="2206"/>
                      <a:pt x="2205" y="1702"/>
                      <a:pt x="2205" y="1103"/>
                    </a:cubicBezTo>
                    <a:cubicBezTo>
                      <a:pt x="2205" y="473"/>
                      <a:pt x="1733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21"/>
              <p:cNvSpPr/>
              <p:nvPr/>
            </p:nvSpPr>
            <p:spPr>
              <a:xfrm>
                <a:off x="-57162350" y="3982000"/>
                <a:ext cx="287500" cy="161300"/>
              </a:xfrm>
              <a:custGeom>
                <a:rect b="b" l="l" r="r" t="t"/>
                <a:pathLst>
                  <a:path extrusionOk="0" h="6452" w="11500">
                    <a:moveTo>
                      <a:pt x="5778" y="1"/>
                    </a:moveTo>
                    <a:cubicBezTo>
                      <a:pt x="5286" y="1"/>
                      <a:pt x="4789" y="166"/>
                      <a:pt x="4380" y="497"/>
                    </a:cubicBezTo>
                    <a:cubicBezTo>
                      <a:pt x="4263" y="479"/>
                      <a:pt x="4146" y="470"/>
                      <a:pt x="4031" y="470"/>
                    </a:cubicBezTo>
                    <a:cubicBezTo>
                      <a:pt x="3147" y="470"/>
                      <a:pt x="2323" y="992"/>
                      <a:pt x="2017" y="1883"/>
                    </a:cubicBezTo>
                    <a:cubicBezTo>
                      <a:pt x="1072" y="2230"/>
                      <a:pt x="473" y="3238"/>
                      <a:pt x="631" y="4246"/>
                    </a:cubicBezTo>
                    <a:cubicBezTo>
                      <a:pt x="127" y="4876"/>
                      <a:pt x="1" y="5695"/>
                      <a:pt x="316" y="6452"/>
                    </a:cubicBezTo>
                    <a:cubicBezTo>
                      <a:pt x="536" y="6294"/>
                      <a:pt x="757" y="6168"/>
                      <a:pt x="1040" y="6074"/>
                    </a:cubicBezTo>
                    <a:cubicBezTo>
                      <a:pt x="1355" y="4498"/>
                      <a:pt x="2458" y="3175"/>
                      <a:pt x="4002" y="2577"/>
                    </a:cubicBezTo>
                    <a:cubicBezTo>
                      <a:pt x="4096" y="2545"/>
                      <a:pt x="4096" y="2545"/>
                      <a:pt x="4191" y="2513"/>
                    </a:cubicBezTo>
                    <a:cubicBezTo>
                      <a:pt x="4224" y="2504"/>
                      <a:pt x="4257" y="2499"/>
                      <a:pt x="4290" y="2499"/>
                    </a:cubicBezTo>
                    <a:cubicBezTo>
                      <a:pt x="4474" y="2499"/>
                      <a:pt x="4637" y="2641"/>
                      <a:pt x="4663" y="2829"/>
                    </a:cubicBezTo>
                    <a:cubicBezTo>
                      <a:pt x="4789" y="4593"/>
                      <a:pt x="6239" y="5979"/>
                      <a:pt x="8003" y="5979"/>
                    </a:cubicBezTo>
                    <a:lnTo>
                      <a:pt x="9862" y="5979"/>
                    </a:lnTo>
                    <a:cubicBezTo>
                      <a:pt x="10366" y="5979"/>
                      <a:pt x="10807" y="6137"/>
                      <a:pt x="11185" y="6389"/>
                    </a:cubicBezTo>
                    <a:cubicBezTo>
                      <a:pt x="11500" y="5695"/>
                      <a:pt x="11405" y="4876"/>
                      <a:pt x="10870" y="4246"/>
                    </a:cubicBezTo>
                    <a:cubicBezTo>
                      <a:pt x="11027" y="3207"/>
                      <a:pt x="10492" y="2230"/>
                      <a:pt x="9515" y="1883"/>
                    </a:cubicBezTo>
                    <a:cubicBezTo>
                      <a:pt x="9178" y="1040"/>
                      <a:pt x="8363" y="472"/>
                      <a:pt x="7475" y="472"/>
                    </a:cubicBezTo>
                    <a:cubicBezTo>
                      <a:pt x="7368" y="472"/>
                      <a:pt x="7260" y="480"/>
                      <a:pt x="7152" y="497"/>
                    </a:cubicBezTo>
                    <a:cubicBezTo>
                      <a:pt x="6758" y="166"/>
                      <a:pt x="6270" y="1"/>
                      <a:pt x="5778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21"/>
              <p:cNvSpPr/>
              <p:nvPr/>
            </p:nvSpPr>
            <p:spPr>
              <a:xfrm>
                <a:off x="-57119850" y="4066875"/>
                <a:ext cx="126075" cy="111875"/>
              </a:xfrm>
              <a:custGeom>
                <a:rect b="b" l="l" r="r" t="t"/>
                <a:pathLst>
                  <a:path extrusionOk="0" h="4475" w="5043">
                    <a:moveTo>
                      <a:pt x="2333" y="1"/>
                    </a:moveTo>
                    <a:cubicBezTo>
                      <a:pt x="915" y="694"/>
                      <a:pt x="2" y="2111"/>
                      <a:pt x="2" y="3718"/>
                    </a:cubicBezTo>
                    <a:lnTo>
                      <a:pt x="2" y="4191"/>
                    </a:lnTo>
                    <a:lnTo>
                      <a:pt x="2" y="4359"/>
                    </a:lnTo>
                    <a:lnTo>
                      <a:pt x="2" y="4359"/>
                    </a:lnTo>
                    <a:cubicBezTo>
                      <a:pt x="32" y="3375"/>
                      <a:pt x="829" y="2616"/>
                      <a:pt x="1861" y="2616"/>
                    </a:cubicBezTo>
                    <a:cubicBezTo>
                      <a:pt x="2774" y="2616"/>
                      <a:pt x="3499" y="3246"/>
                      <a:pt x="3656" y="4096"/>
                    </a:cubicBezTo>
                    <a:lnTo>
                      <a:pt x="4507" y="4096"/>
                    </a:lnTo>
                    <a:cubicBezTo>
                      <a:pt x="4570" y="3718"/>
                      <a:pt x="4791" y="3403"/>
                      <a:pt x="5043" y="3120"/>
                    </a:cubicBezTo>
                    <a:cubicBezTo>
                      <a:pt x="3656" y="2647"/>
                      <a:pt x="2617" y="1481"/>
                      <a:pt x="2333" y="1"/>
                    </a:cubicBezTo>
                    <a:close/>
                    <a:moveTo>
                      <a:pt x="2" y="4359"/>
                    </a:moveTo>
                    <a:cubicBezTo>
                      <a:pt x="1" y="4397"/>
                      <a:pt x="1" y="4435"/>
                      <a:pt x="2" y="4474"/>
                    </a:cubicBezTo>
                    <a:lnTo>
                      <a:pt x="2" y="4359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21"/>
              <p:cNvSpPr/>
              <p:nvPr/>
            </p:nvSpPr>
            <p:spPr>
              <a:xfrm>
                <a:off x="-57100925" y="4151150"/>
                <a:ext cx="55175" cy="55150"/>
              </a:xfrm>
              <a:custGeom>
                <a:rect b="b" l="l" r="r" t="t"/>
                <a:pathLst>
                  <a:path extrusionOk="0" h="2206" w="2207">
                    <a:moveTo>
                      <a:pt x="1104" y="1"/>
                    </a:moveTo>
                    <a:cubicBezTo>
                      <a:pt x="505" y="1"/>
                      <a:pt x="1" y="473"/>
                      <a:pt x="1" y="1103"/>
                    </a:cubicBezTo>
                    <a:cubicBezTo>
                      <a:pt x="1" y="1702"/>
                      <a:pt x="505" y="2206"/>
                      <a:pt x="1104" y="2206"/>
                    </a:cubicBezTo>
                    <a:cubicBezTo>
                      <a:pt x="1702" y="2206"/>
                      <a:pt x="2206" y="1702"/>
                      <a:pt x="2206" y="1103"/>
                    </a:cubicBezTo>
                    <a:cubicBezTo>
                      <a:pt x="2206" y="473"/>
                      <a:pt x="1702" y="1"/>
                      <a:pt x="1104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21"/>
              <p:cNvSpPr/>
              <p:nvPr/>
            </p:nvSpPr>
            <p:spPr>
              <a:xfrm>
                <a:off x="-57119825" y="4179500"/>
                <a:ext cx="204800" cy="121325"/>
              </a:xfrm>
              <a:custGeom>
                <a:rect b="b" l="l" r="r" t="t"/>
                <a:pathLst>
                  <a:path extrusionOk="0" h="4853" w="8192">
                    <a:moveTo>
                      <a:pt x="5160" y="2151"/>
                    </a:moveTo>
                    <a:cubicBezTo>
                      <a:pt x="5254" y="2151"/>
                      <a:pt x="5341" y="2190"/>
                      <a:pt x="5388" y="2269"/>
                    </a:cubicBezTo>
                    <a:cubicBezTo>
                      <a:pt x="5546" y="2427"/>
                      <a:pt x="5546" y="2679"/>
                      <a:pt x="5388" y="2805"/>
                    </a:cubicBezTo>
                    <a:cubicBezTo>
                      <a:pt x="5042" y="3151"/>
                      <a:pt x="4569" y="3340"/>
                      <a:pt x="4096" y="3340"/>
                    </a:cubicBezTo>
                    <a:cubicBezTo>
                      <a:pt x="3624" y="3340"/>
                      <a:pt x="3120" y="3151"/>
                      <a:pt x="2805" y="2805"/>
                    </a:cubicBezTo>
                    <a:cubicBezTo>
                      <a:pt x="2647" y="2647"/>
                      <a:pt x="2647" y="2395"/>
                      <a:pt x="2805" y="2269"/>
                    </a:cubicBezTo>
                    <a:cubicBezTo>
                      <a:pt x="2884" y="2190"/>
                      <a:pt x="2978" y="2151"/>
                      <a:pt x="3069" y="2151"/>
                    </a:cubicBezTo>
                    <a:cubicBezTo>
                      <a:pt x="3159" y="2151"/>
                      <a:pt x="3246" y="2190"/>
                      <a:pt x="3309" y="2269"/>
                    </a:cubicBezTo>
                    <a:cubicBezTo>
                      <a:pt x="3529" y="2490"/>
                      <a:pt x="3813" y="2600"/>
                      <a:pt x="4096" y="2600"/>
                    </a:cubicBezTo>
                    <a:cubicBezTo>
                      <a:pt x="4380" y="2600"/>
                      <a:pt x="4664" y="2490"/>
                      <a:pt x="4884" y="2269"/>
                    </a:cubicBezTo>
                    <a:cubicBezTo>
                      <a:pt x="4963" y="2190"/>
                      <a:pt x="5065" y="2151"/>
                      <a:pt x="5160" y="2151"/>
                    </a:cubicBezTo>
                    <a:close/>
                    <a:moveTo>
                      <a:pt x="1" y="1"/>
                    </a:moveTo>
                    <a:lnTo>
                      <a:pt x="1" y="2238"/>
                    </a:lnTo>
                    <a:cubicBezTo>
                      <a:pt x="1" y="3687"/>
                      <a:pt x="1198" y="4853"/>
                      <a:pt x="2616" y="4853"/>
                    </a:cubicBezTo>
                    <a:lnTo>
                      <a:pt x="5609" y="4853"/>
                    </a:lnTo>
                    <a:cubicBezTo>
                      <a:pt x="7058" y="4853"/>
                      <a:pt x="8192" y="3655"/>
                      <a:pt x="8192" y="2238"/>
                    </a:cubicBezTo>
                    <a:lnTo>
                      <a:pt x="8192" y="1"/>
                    </a:lnTo>
                    <a:cubicBezTo>
                      <a:pt x="8192" y="977"/>
                      <a:pt x="7341" y="1860"/>
                      <a:pt x="6302" y="1860"/>
                    </a:cubicBezTo>
                    <a:cubicBezTo>
                      <a:pt x="5388" y="1860"/>
                      <a:pt x="4664" y="1230"/>
                      <a:pt x="4506" y="347"/>
                    </a:cubicBezTo>
                    <a:lnTo>
                      <a:pt x="3655" y="347"/>
                    </a:lnTo>
                    <a:cubicBezTo>
                      <a:pt x="3498" y="1230"/>
                      <a:pt x="2710" y="1860"/>
                      <a:pt x="1860" y="1860"/>
                    </a:cubicBezTo>
                    <a:cubicBezTo>
                      <a:pt x="820" y="1860"/>
                      <a:pt x="1" y="1009"/>
                      <a:pt x="1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21"/>
              <p:cNvSpPr/>
              <p:nvPr/>
            </p:nvSpPr>
            <p:spPr>
              <a:xfrm>
                <a:off x="-57158400" y="4156675"/>
                <a:ext cx="18900" cy="63825"/>
              </a:xfrm>
              <a:custGeom>
                <a:rect b="b" l="l" r="r" t="t"/>
                <a:pathLst>
                  <a:path extrusionOk="0" h="2553" w="756">
                    <a:moveTo>
                      <a:pt x="756" y="0"/>
                    </a:moveTo>
                    <a:cubicBezTo>
                      <a:pt x="315" y="252"/>
                      <a:pt x="0" y="725"/>
                      <a:pt x="0" y="1260"/>
                    </a:cubicBezTo>
                    <a:cubicBezTo>
                      <a:pt x="0" y="1827"/>
                      <a:pt x="315" y="2300"/>
                      <a:pt x="756" y="2552"/>
                    </a:cubicBez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21"/>
              <p:cNvSpPr/>
              <p:nvPr/>
            </p:nvSpPr>
            <p:spPr>
              <a:xfrm>
                <a:off x="-56896125" y="41558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0" y="1"/>
                    </a:moveTo>
                    <a:lnTo>
                      <a:pt x="0" y="2553"/>
                    </a:lnTo>
                    <a:cubicBezTo>
                      <a:pt x="441" y="2269"/>
                      <a:pt x="756" y="1796"/>
                      <a:pt x="756" y="1261"/>
                    </a:cubicBezTo>
                    <a:cubicBezTo>
                      <a:pt x="756" y="757"/>
                      <a:pt x="441" y="284"/>
                      <a:pt x="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21"/>
              <p:cNvSpPr/>
              <p:nvPr/>
            </p:nvSpPr>
            <p:spPr>
              <a:xfrm>
                <a:off x="-56924475" y="4149575"/>
                <a:ext cx="9450" cy="29175"/>
              </a:xfrm>
              <a:custGeom>
                <a:rect b="b" l="l" r="r" t="t"/>
                <a:pathLst>
                  <a:path extrusionOk="0" h="1167" w="378">
                    <a:moveTo>
                      <a:pt x="0" y="1"/>
                    </a:moveTo>
                    <a:cubicBezTo>
                      <a:pt x="221" y="379"/>
                      <a:pt x="378" y="757"/>
                      <a:pt x="378" y="1166"/>
                    </a:cubicBezTo>
                    <a:lnTo>
                      <a:pt x="378" y="883"/>
                    </a:ln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21"/>
            <p:cNvGrpSpPr/>
            <p:nvPr/>
          </p:nvGrpSpPr>
          <p:grpSpPr>
            <a:xfrm>
              <a:off x="6153060" y="3499594"/>
              <a:ext cx="295536" cy="337151"/>
              <a:chOff x="-56766175" y="3198925"/>
              <a:chExt cx="279625" cy="319000"/>
            </a:xfrm>
          </p:grpSpPr>
          <p:sp>
            <p:nvSpPr>
              <p:cNvPr id="179" name="Google Shape;179;p21"/>
              <p:cNvSpPr/>
              <p:nvPr/>
            </p:nvSpPr>
            <p:spPr>
              <a:xfrm>
                <a:off x="-56766175" y="33359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757" y="0"/>
                    </a:moveTo>
                    <a:cubicBezTo>
                      <a:pt x="316" y="221"/>
                      <a:pt x="1" y="693"/>
                      <a:pt x="1" y="1260"/>
                    </a:cubicBezTo>
                    <a:cubicBezTo>
                      <a:pt x="1" y="1796"/>
                      <a:pt x="316" y="2269"/>
                      <a:pt x="757" y="2552"/>
                    </a:cubicBezTo>
                    <a:lnTo>
                      <a:pt x="757" y="158"/>
                    </a:lnTo>
                    <a:lnTo>
                      <a:pt x="75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21"/>
              <p:cNvSpPr/>
              <p:nvPr/>
            </p:nvSpPr>
            <p:spPr>
              <a:xfrm>
                <a:off x="-56747275" y="3198925"/>
                <a:ext cx="222925" cy="93750"/>
              </a:xfrm>
              <a:custGeom>
                <a:rect b="b" l="l" r="r" t="t"/>
                <a:pathLst>
                  <a:path extrusionOk="0" h="3750" w="8917">
                    <a:moveTo>
                      <a:pt x="347" y="0"/>
                    </a:moveTo>
                    <a:cubicBezTo>
                      <a:pt x="158" y="0"/>
                      <a:pt x="1" y="158"/>
                      <a:pt x="32" y="347"/>
                    </a:cubicBezTo>
                    <a:cubicBezTo>
                      <a:pt x="410" y="2269"/>
                      <a:pt x="2080" y="3749"/>
                      <a:pt x="4096" y="3749"/>
                    </a:cubicBezTo>
                    <a:lnTo>
                      <a:pt x="8917" y="3749"/>
                    </a:lnTo>
                    <a:cubicBezTo>
                      <a:pt x="8728" y="1639"/>
                      <a:pt x="6995" y="0"/>
                      <a:pt x="4852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21"/>
              <p:cNvSpPr/>
              <p:nvPr/>
            </p:nvSpPr>
            <p:spPr>
              <a:xfrm>
                <a:off x="-56710250" y="3348575"/>
                <a:ext cx="55150" cy="55150"/>
              </a:xfrm>
              <a:custGeom>
                <a:rect b="b" l="l" r="r" t="t"/>
                <a:pathLst>
                  <a:path extrusionOk="0" h="2206" w="2206">
                    <a:moveTo>
                      <a:pt x="1103" y="0"/>
                    </a:moveTo>
                    <a:cubicBezTo>
                      <a:pt x="473" y="0"/>
                      <a:pt x="0" y="504"/>
                      <a:pt x="0" y="1103"/>
                    </a:cubicBezTo>
                    <a:cubicBezTo>
                      <a:pt x="0" y="1670"/>
                      <a:pt x="504" y="2206"/>
                      <a:pt x="1103" y="2206"/>
                    </a:cubicBezTo>
                    <a:cubicBezTo>
                      <a:pt x="1733" y="2206"/>
                      <a:pt x="2206" y="1702"/>
                      <a:pt x="2206" y="1103"/>
                    </a:cubicBezTo>
                    <a:cubicBezTo>
                      <a:pt x="2206" y="504"/>
                      <a:pt x="1733" y="0"/>
                      <a:pt x="1103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1"/>
              <p:cNvSpPr/>
              <p:nvPr/>
            </p:nvSpPr>
            <p:spPr>
              <a:xfrm>
                <a:off x="-56597625" y="3349350"/>
                <a:ext cx="55150" cy="55175"/>
              </a:xfrm>
              <a:custGeom>
                <a:rect b="b" l="l" r="r" t="t"/>
                <a:pathLst>
                  <a:path extrusionOk="0" h="2207" w="2206">
                    <a:moveTo>
                      <a:pt x="1103" y="1"/>
                    </a:moveTo>
                    <a:cubicBezTo>
                      <a:pt x="473" y="1"/>
                      <a:pt x="1" y="505"/>
                      <a:pt x="1" y="1103"/>
                    </a:cubicBezTo>
                    <a:cubicBezTo>
                      <a:pt x="1" y="1702"/>
                      <a:pt x="473" y="2206"/>
                      <a:pt x="1103" y="2206"/>
                    </a:cubicBezTo>
                    <a:cubicBezTo>
                      <a:pt x="1702" y="2206"/>
                      <a:pt x="2206" y="1702"/>
                      <a:pt x="2206" y="1103"/>
                    </a:cubicBezTo>
                    <a:cubicBezTo>
                      <a:pt x="2206" y="505"/>
                      <a:pt x="1702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21"/>
              <p:cNvSpPr/>
              <p:nvPr/>
            </p:nvSpPr>
            <p:spPr>
              <a:xfrm>
                <a:off x="-56727575" y="3376925"/>
                <a:ext cx="204800" cy="141000"/>
              </a:xfrm>
              <a:custGeom>
                <a:rect b="b" l="l" r="r" t="t"/>
                <a:pathLst>
                  <a:path extrusionOk="0" h="5640" w="8192">
                    <a:moveTo>
                      <a:pt x="5104" y="2174"/>
                    </a:moveTo>
                    <a:cubicBezTo>
                      <a:pt x="5199" y="2174"/>
                      <a:pt x="5293" y="2206"/>
                      <a:pt x="5356" y="2269"/>
                    </a:cubicBezTo>
                    <a:cubicBezTo>
                      <a:pt x="5545" y="2395"/>
                      <a:pt x="5545" y="2647"/>
                      <a:pt x="5388" y="2804"/>
                    </a:cubicBezTo>
                    <a:cubicBezTo>
                      <a:pt x="5041" y="3151"/>
                      <a:pt x="4569" y="3340"/>
                      <a:pt x="4096" y="3340"/>
                    </a:cubicBezTo>
                    <a:cubicBezTo>
                      <a:pt x="3560" y="3340"/>
                      <a:pt x="3088" y="3151"/>
                      <a:pt x="2741" y="2804"/>
                    </a:cubicBezTo>
                    <a:cubicBezTo>
                      <a:pt x="2584" y="2647"/>
                      <a:pt x="2584" y="2395"/>
                      <a:pt x="2741" y="2269"/>
                    </a:cubicBezTo>
                    <a:cubicBezTo>
                      <a:pt x="2820" y="2206"/>
                      <a:pt x="2922" y="2174"/>
                      <a:pt x="3021" y="2174"/>
                    </a:cubicBezTo>
                    <a:cubicBezTo>
                      <a:pt x="3119" y="2174"/>
                      <a:pt x="3214" y="2206"/>
                      <a:pt x="3277" y="2269"/>
                    </a:cubicBezTo>
                    <a:cubicBezTo>
                      <a:pt x="3482" y="2489"/>
                      <a:pt x="3765" y="2600"/>
                      <a:pt x="4053" y="2600"/>
                    </a:cubicBezTo>
                    <a:cubicBezTo>
                      <a:pt x="4340" y="2600"/>
                      <a:pt x="4632" y="2489"/>
                      <a:pt x="4852" y="2269"/>
                    </a:cubicBezTo>
                    <a:cubicBezTo>
                      <a:pt x="4915" y="2206"/>
                      <a:pt x="5010" y="2174"/>
                      <a:pt x="5104" y="2174"/>
                    </a:cubicBezTo>
                    <a:close/>
                    <a:moveTo>
                      <a:pt x="0" y="0"/>
                    </a:moveTo>
                    <a:lnTo>
                      <a:pt x="0" y="1513"/>
                    </a:lnTo>
                    <a:cubicBezTo>
                      <a:pt x="0" y="3623"/>
                      <a:pt x="1639" y="5451"/>
                      <a:pt x="3718" y="5640"/>
                    </a:cubicBezTo>
                    <a:lnTo>
                      <a:pt x="3718" y="4537"/>
                    </a:lnTo>
                    <a:cubicBezTo>
                      <a:pt x="3718" y="4348"/>
                      <a:pt x="3875" y="4191"/>
                      <a:pt x="4096" y="4191"/>
                    </a:cubicBezTo>
                    <a:cubicBezTo>
                      <a:pt x="4285" y="4191"/>
                      <a:pt x="4442" y="4348"/>
                      <a:pt x="4442" y="4537"/>
                    </a:cubicBezTo>
                    <a:lnTo>
                      <a:pt x="4442" y="5640"/>
                    </a:lnTo>
                    <a:cubicBezTo>
                      <a:pt x="6522" y="5451"/>
                      <a:pt x="8192" y="3623"/>
                      <a:pt x="8192" y="1513"/>
                    </a:cubicBezTo>
                    <a:lnTo>
                      <a:pt x="8192" y="0"/>
                    </a:lnTo>
                    <a:cubicBezTo>
                      <a:pt x="8192" y="1009"/>
                      <a:pt x="7309" y="1859"/>
                      <a:pt x="6301" y="1859"/>
                    </a:cubicBezTo>
                    <a:cubicBezTo>
                      <a:pt x="5388" y="1859"/>
                      <a:pt x="4632" y="1229"/>
                      <a:pt x="4474" y="347"/>
                    </a:cubicBezTo>
                    <a:lnTo>
                      <a:pt x="3655" y="347"/>
                    </a:lnTo>
                    <a:cubicBezTo>
                      <a:pt x="3497" y="1229"/>
                      <a:pt x="2710" y="1859"/>
                      <a:pt x="1828" y="1859"/>
                    </a:cubicBezTo>
                    <a:cubicBezTo>
                      <a:pt x="819" y="1859"/>
                      <a:pt x="0" y="1009"/>
                      <a:pt x="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21"/>
              <p:cNvSpPr/>
              <p:nvPr/>
            </p:nvSpPr>
            <p:spPr>
              <a:xfrm>
                <a:off x="-56729150" y="3289500"/>
                <a:ext cx="204000" cy="87450"/>
              </a:xfrm>
              <a:custGeom>
                <a:rect b="b" l="l" r="r" t="t"/>
                <a:pathLst>
                  <a:path extrusionOk="0" h="3498" w="8160">
                    <a:moveTo>
                      <a:pt x="567" y="0"/>
                    </a:moveTo>
                    <a:cubicBezTo>
                      <a:pt x="221" y="630"/>
                      <a:pt x="0" y="1292"/>
                      <a:pt x="0" y="2017"/>
                    </a:cubicBezTo>
                    <a:lnTo>
                      <a:pt x="0" y="3497"/>
                    </a:lnTo>
                    <a:cubicBezTo>
                      <a:pt x="0" y="2489"/>
                      <a:pt x="851" y="1639"/>
                      <a:pt x="1859" y="1639"/>
                    </a:cubicBezTo>
                    <a:cubicBezTo>
                      <a:pt x="2773" y="1639"/>
                      <a:pt x="3529" y="2269"/>
                      <a:pt x="3686" y="3151"/>
                    </a:cubicBezTo>
                    <a:lnTo>
                      <a:pt x="4505" y="3151"/>
                    </a:lnTo>
                    <a:cubicBezTo>
                      <a:pt x="4663" y="2269"/>
                      <a:pt x="5451" y="1639"/>
                      <a:pt x="6333" y="1639"/>
                    </a:cubicBezTo>
                    <a:cubicBezTo>
                      <a:pt x="7341" y="1639"/>
                      <a:pt x="8160" y="2489"/>
                      <a:pt x="8160" y="3497"/>
                    </a:cubicBezTo>
                    <a:lnTo>
                      <a:pt x="8160" y="914"/>
                    </a:lnTo>
                    <a:lnTo>
                      <a:pt x="3340" y="914"/>
                    </a:lnTo>
                    <a:cubicBezTo>
                      <a:pt x="2332" y="851"/>
                      <a:pt x="1355" y="536"/>
                      <a:pt x="567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21"/>
              <p:cNvSpPr/>
              <p:nvPr/>
            </p:nvSpPr>
            <p:spPr>
              <a:xfrm>
                <a:off x="-56505475" y="33359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0"/>
                    </a:cubicBezTo>
                    <a:cubicBezTo>
                      <a:pt x="757" y="693"/>
                      <a:pt x="473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6" name="Google Shape;186;p21"/>
          <p:cNvGrpSpPr/>
          <p:nvPr/>
        </p:nvGrpSpPr>
        <p:grpSpPr>
          <a:xfrm>
            <a:off x="2428200" y="2405109"/>
            <a:ext cx="2080115" cy="337997"/>
            <a:chOff x="6068557" y="2872121"/>
            <a:chExt cx="2080115" cy="337997"/>
          </a:xfrm>
        </p:grpSpPr>
        <p:grpSp>
          <p:nvGrpSpPr>
            <p:cNvPr id="187" name="Google Shape;187;p21"/>
            <p:cNvGrpSpPr/>
            <p:nvPr/>
          </p:nvGrpSpPr>
          <p:grpSpPr>
            <a:xfrm>
              <a:off x="6068557" y="2872121"/>
              <a:ext cx="337997" cy="337997"/>
              <a:chOff x="-57570350" y="3982600"/>
              <a:chExt cx="319800" cy="319800"/>
            </a:xfrm>
          </p:grpSpPr>
          <p:sp>
            <p:nvSpPr>
              <p:cNvPr id="188" name="Google Shape;188;p21"/>
              <p:cNvSpPr/>
              <p:nvPr/>
            </p:nvSpPr>
            <p:spPr>
              <a:xfrm>
                <a:off x="-57570350" y="4033000"/>
                <a:ext cx="319800" cy="269400"/>
              </a:xfrm>
              <a:custGeom>
                <a:rect b="b" l="l" r="r" t="t"/>
                <a:pathLst>
                  <a:path extrusionOk="0" h="10776" w="12792">
                    <a:moveTo>
                      <a:pt x="9452" y="4002"/>
                    </a:moveTo>
                    <a:cubicBezTo>
                      <a:pt x="10083" y="4002"/>
                      <a:pt x="10555" y="4506"/>
                      <a:pt x="10555" y="5105"/>
                    </a:cubicBezTo>
                    <a:lnTo>
                      <a:pt x="10555" y="5861"/>
                    </a:lnTo>
                    <a:cubicBezTo>
                      <a:pt x="10555" y="6459"/>
                      <a:pt x="10020" y="6963"/>
                      <a:pt x="9389" y="6963"/>
                    </a:cubicBezTo>
                    <a:lnTo>
                      <a:pt x="8665" y="6963"/>
                    </a:lnTo>
                    <a:cubicBezTo>
                      <a:pt x="7751" y="6963"/>
                      <a:pt x="6995" y="6333"/>
                      <a:pt x="6838" y="5451"/>
                    </a:cubicBezTo>
                    <a:lnTo>
                      <a:pt x="6018" y="5451"/>
                    </a:lnTo>
                    <a:cubicBezTo>
                      <a:pt x="5861" y="6333"/>
                      <a:pt x="5105" y="6963"/>
                      <a:pt x="4191" y="6963"/>
                    </a:cubicBezTo>
                    <a:lnTo>
                      <a:pt x="3467" y="6963"/>
                    </a:lnTo>
                    <a:cubicBezTo>
                      <a:pt x="2836" y="6963"/>
                      <a:pt x="2364" y="6459"/>
                      <a:pt x="2364" y="5861"/>
                    </a:cubicBezTo>
                    <a:lnTo>
                      <a:pt x="2364" y="5105"/>
                    </a:lnTo>
                    <a:cubicBezTo>
                      <a:pt x="2364" y="4475"/>
                      <a:pt x="2868" y="4002"/>
                      <a:pt x="3467" y="4002"/>
                    </a:cubicBezTo>
                    <a:lnTo>
                      <a:pt x="4947" y="4002"/>
                    </a:lnTo>
                    <a:cubicBezTo>
                      <a:pt x="5420" y="4002"/>
                      <a:pt x="5861" y="4317"/>
                      <a:pt x="6018" y="4758"/>
                    </a:cubicBezTo>
                    <a:lnTo>
                      <a:pt x="6869" y="4758"/>
                    </a:lnTo>
                    <a:cubicBezTo>
                      <a:pt x="7027" y="4317"/>
                      <a:pt x="7436" y="4002"/>
                      <a:pt x="7940" y="4002"/>
                    </a:cubicBezTo>
                    <a:close/>
                    <a:moveTo>
                      <a:pt x="1135" y="6365"/>
                    </a:moveTo>
                    <a:cubicBezTo>
                      <a:pt x="1419" y="6711"/>
                      <a:pt x="1860" y="6963"/>
                      <a:pt x="2364" y="6963"/>
                    </a:cubicBezTo>
                    <a:cubicBezTo>
                      <a:pt x="2301" y="7342"/>
                      <a:pt x="1954" y="7720"/>
                      <a:pt x="1576" y="7720"/>
                    </a:cubicBezTo>
                    <a:cubicBezTo>
                      <a:pt x="1167" y="7720"/>
                      <a:pt x="820" y="7342"/>
                      <a:pt x="820" y="6963"/>
                    </a:cubicBezTo>
                    <a:cubicBezTo>
                      <a:pt x="820" y="6711"/>
                      <a:pt x="946" y="6491"/>
                      <a:pt x="1135" y="6365"/>
                    </a:cubicBezTo>
                    <a:close/>
                    <a:moveTo>
                      <a:pt x="11784" y="6365"/>
                    </a:moveTo>
                    <a:cubicBezTo>
                      <a:pt x="11973" y="6491"/>
                      <a:pt x="12099" y="6711"/>
                      <a:pt x="12099" y="6963"/>
                    </a:cubicBezTo>
                    <a:cubicBezTo>
                      <a:pt x="12099" y="7342"/>
                      <a:pt x="11721" y="7720"/>
                      <a:pt x="11343" y="7720"/>
                    </a:cubicBezTo>
                    <a:cubicBezTo>
                      <a:pt x="10933" y="7720"/>
                      <a:pt x="10555" y="7342"/>
                      <a:pt x="10555" y="6963"/>
                    </a:cubicBezTo>
                    <a:cubicBezTo>
                      <a:pt x="11028" y="6963"/>
                      <a:pt x="11500" y="6711"/>
                      <a:pt x="11784" y="6365"/>
                    </a:cubicBezTo>
                    <a:close/>
                    <a:moveTo>
                      <a:pt x="7432" y="7286"/>
                    </a:moveTo>
                    <a:cubicBezTo>
                      <a:pt x="7531" y="7286"/>
                      <a:pt x="7625" y="7326"/>
                      <a:pt x="7688" y="7405"/>
                    </a:cubicBezTo>
                    <a:cubicBezTo>
                      <a:pt x="7909" y="7499"/>
                      <a:pt x="7909" y="7751"/>
                      <a:pt x="7751" y="7909"/>
                    </a:cubicBezTo>
                    <a:cubicBezTo>
                      <a:pt x="7405" y="8255"/>
                      <a:pt x="6932" y="8444"/>
                      <a:pt x="6396" y="8444"/>
                    </a:cubicBezTo>
                    <a:cubicBezTo>
                      <a:pt x="5892" y="8444"/>
                      <a:pt x="5420" y="8255"/>
                      <a:pt x="5073" y="7909"/>
                    </a:cubicBezTo>
                    <a:cubicBezTo>
                      <a:pt x="4916" y="7751"/>
                      <a:pt x="4916" y="7499"/>
                      <a:pt x="5073" y="7405"/>
                    </a:cubicBezTo>
                    <a:cubicBezTo>
                      <a:pt x="5152" y="7326"/>
                      <a:pt x="5254" y="7286"/>
                      <a:pt x="5349" y="7286"/>
                    </a:cubicBezTo>
                    <a:cubicBezTo>
                      <a:pt x="5443" y="7286"/>
                      <a:pt x="5530" y="7326"/>
                      <a:pt x="5577" y="7405"/>
                    </a:cubicBezTo>
                    <a:cubicBezTo>
                      <a:pt x="5798" y="7609"/>
                      <a:pt x="6081" y="7712"/>
                      <a:pt x="6365" y="7712"/>
                    </a:cubicBezTo>
                    <a:cubicBezTo>
                      <a:pt x="6649" y="7712"/>
                      <a:pt x="6932" y="7609"/>
                      <a:pt x="7153" y="7405"/>
                    </a:cubicBezTo>
                    <a:cubicBezTo>
                      <a:pt x="7231" y="7326"/>
                      <a:pt x="7334" y="7286"/>
                      <a:pt x="7432" y="7286"/>
                    </a:cubicBezTo>
                    <a:close/>
                    <a:moveTo>
                      <a:pt x="8287" y="1"/>
                    </a:moveTo>
                    <a:lnTo>
                      <a:pt x="8350" y="158"/>
                    </a:lnTo>
                    <a:cubicBezTo>
                      <a:pt x="8476" y="726"/>
                      <a:pt x="8287" y="1324"/>
                      <a:pt x="7940" y="1797"/>
                    </a:cubicBezTo>
                    <a:cubicBezTo>
                      <a:pt x="7562" y="2269"/>
                      <a:pt x="6995" y="2521"/>
                      <a:pt x="6428" y="2521"/>
                    </a:cubicBezTo>
                    <a:cubicBezTo>
                      <a:pt x="5829" y="2521"/>
                      <a:pt x="5262" y="2238"/>
                      <a:pt x="4884" y="1797"/>
                    </a:cubicBezTo>
                    <a:cubicBezTo>
                      <a:pt x="4475" y="1324"/>
                      <a:pt x="4380" y="726"/>
                      <a:pt x="4475" y="190"/>
                    </a:cubicBezTo>
                    <a:lnTo>
                      <a:pt x="4538" y="32"/>
                    </a:lnTo>
                    <a:lnTo>
                      <a:pt x="4538" y="32"/>
                    </a:lnTo>
                    <a:cubicBezTo>
                      <a:pt x="3183" y="726"/>
                      <a:pt x="2332" y="2112"/>
                      <a:pt x="2332" y="3655"/>
                    </a:cubicBezTo>
                    <a:lnTo>
                      <a:pt x="2332" y="4002"/>
                    </a:lnTo>
                    <a:cubicBezTo>
                      <a:pt x="1482" y="4002"/>
                      <a:pt x="789" y="4664"/>
                      <a:pt x="789" y="5514"/>
                    </a:cubicBezTo>
                    <a:lnTo>
                      <a:pt x="789" y="5703"/>
                    </a:lnTo>
                    <a:cubicBezTo>
                      <a:pt x="316" y="5987"/>
                      <a:pt x="32" y="6428"/>
                      <a:pt x="32" y="6995"/>
                    </a:cubicBezTo>
                    <a:cubicBezTo>
                      <a:pt x="32" y="7405"/>
                      <a:pt x="190" y="7751"/>
                      <a:pt x="442" y="7972"/>
                    </a:cubicBezTo>
                    <a:lnTo>
                      <a:pt x="64" y="8696"/>
                    </a:lnTo>
                    <a:cubicBezTo>
                      <a:pt x="1" y="8885"/>
                      <a:pt x="64" y="9074"/>
                      <a:pt x="222" y="9200"/>
                    </a:cubicBezTo>
                    <a:cubicBezTo>
                      <a:pt x="282" y="9226"/>
                      <a:pt x="341" y="9238"/>
                      <a:pt x="396" y="9238"/>
                    </a:cubicBezTo>
                    <a:cubicBezTo>
                      <a:pt x="541" y="9238"/>
                      <a:pt x="666" y="9157"/>
                      <a:pt x="757" y="9043"/>
                    </a:cubicBezTo>
                    <a:lnTo>
                      <a:pt x="1072" y="8413"/>
                    </a:lnTo>
                    <a:cubicBezTo>
                      <a:pt x="1230" y="8444"/>
                      <a:pt x="1387" y="8507"/>
                      <a:pt x="1545" y="8507"/>
                    </a:cubicBezTo>
                    <a:cubicBezTo>
                      <a:pt x="1923" y="8507"/>
                      <a:pt x="2332" y="8350"/>
                      <a:pt x="2553" y="8098"/>
                    </a:cubicBezTo>
                    <a:cubicBezTo>
                      <a:pt x="3151" y="9641"/>
                      <a:pt x="4632" y="10776"/>
                      <a:pt x="6365" y="10776"/>
                    </a:cubicBezTo>
                    <a:cubicBezTo>
                      <a:pt x="8098" y="10776"/>
                      <a:pt x="9610" y="9641"/>
                      <a:pt x="10209" y="8098"/>
                    </a:cubicBezTo>
                    <a:cubicBezTo>
                      <a:pt x="10461" y="8381"/>
                      <a:pt x="10839" y="8507"/>
                      <a:pt x="11217" y="8507"/>
                    </a:cubicBezTo>
                    <a:cubicBezTo>
                      <a:pt x="11374" y="8507"/>
                      <a:pt x="11532" y="8444"/>
                      <a:pt x="11689" y="8413"/>
                    </a:cubicBezTo>
                    <a:lnTo>
                      <a:pt x="12004" y="9043"/>
                    </a:lnTo>
                    <a:cubicBezTo>
                      <a:pt x="12069" y="9173"/>
                      <a:pt x="12193" y="9258"/>
                      <a:pt x="12326" y="9258"/>
                    </a:cubicBezTo>
                    <a:cubicBezTo>
                      <a:pt x="12387" y="9258"/>
                      <a:pt x="12449" y="9240"/>
                      <a:pt x="12508" y="9200"/>
                    </a:cubicBezTo>
                    <a:cubicBezTo>
                      <a:pt x="12729" y="9137"/>
                      <a:pt x="12792" y="8885"/>
                      <a:pt x="12666" y="8696"/>
                    </a:cubicBezTo>
                    <a:lnTo>
                      <a:pt x="12382" y="7940"/>
                    </a:lnTo>
                    <a:cubicBezTo>
                      <a:pt x="12634" y="7657"/>
                      <a:pt x="12792" y="7310"/>
                      <a:pt x="12792" y="6963"/>
                    </a:cubicBezTo>
                    <a:cubicBezTo>
                      <a:pt x="12792" y="6396"/>
                      <a:pt x="12477" y="5924"/>
                      <a:pt x="12036" y="5672"/>
                    </a:cubicBezTo>
                    <a:lnTo>
                      <a:pt x="12036" y="5451"/>
                    </a:lnTo>
                    <a:cubicBezTo>
                      <a:pt x="12036" y="4632"/>
                      <a:pt x="11343" y="3971"/>
                      <a:pt x="10524" y="3971"/>
                    </a:cubicBezTo>
                    <a:lnTo>
                      <a:pt x="10524" y="3624"/>
                    </a:lnTo>
                    <a:cubicBezTo>
                      <a:pt x="10524" y="2080"/>
                      <a:pt x="9641" y="694"/>
                      <a:pt x="828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21"/>
              <p:cNvSpPr/>
              <p:nvPr/>
            </p:nvSpPr>
            <p:spPr>
              <a:xfrm>
                <a:off x="-57493150" y="4151150"/>
                <a:ext cx="55150" cy="36250"/>
              </a:xfrm>
              <a:custGeom>
                <a:rect b="b" l="l" r="r" t="t"/>
                <a:pathLst>
                  <a:path extrusionOk="0" h="1450" w="2206">
                    <a:moveTo>
                      <a:pt x="379" y="1"/>
                    </a:moveTo>
                    <a:cubicBezTo>
                      <a:pt x="158" y="1"/>
                      <a:pt x="0" y="127"/>
                      <a:pt x="0" y="347"/>
                    </a:cubicBezTo>
                    <a:lnTo>
                      <a:pt x="0" y="1072"/>
                    </a:lnTo>
                    <a:cubicBezTo>
                      <a:pt x="0" y="1292"/>
                      <a:pt x="158" y="1450"/>
                      <a:pt x="379" y="1450"/>
                    </a:cubicBezTo>
                    <a:lnTo>
                      <a:pt x="1103" y="1450"/>
                    </a:lnTo>
                    <a:cubicBezTo>
                      <a:pt x="1733" y="1450"/>
                      <a:pt x="2206" y="914"/>
                      <a:pt x="2206" y="347"/>
                    </a:cubicBezTo>
                    <a:cubicBezTo>
                      <a:pt x="2206" y="158"/>
                      <a:pt x="2048" y="1"/>
                      <a:pt x="185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1"/>
              <p:cNvSpPr/>
              <p:nvPr/>
            </p:nvSpPr>
            <p:spPr>
              <a:xfrm>
                <a:off x="-57381300" y="4151150"/>
                <a:ext cx="55925" cy="36250"/>
              </a:xfrm>
              <a:custGeom>
                <a:rect b="b" l="l" r="r" t="t"/>
                <a:pathLst>
                  <a:path extrusionOk="0" h="1450" w="2237">
                    <a:moveTo>
                      <a:pt x="347" y="1"/>
                    </a:moveTo>
                    <a:cubicBezTo>
                      <a:pt x="158" y="1"/>
                      <a:pt x="0" y="127"/>
                      <a:pt x="0" y="347"/>
                    </a:cubicBezTo>
                    <a:cubicBezTo>
                      <a:pt x="0" y="977"/>
                      <a:pt x="504" y="1450"/>
                      <a:pt x="1103" y="1450"/>
                    </a:cubicBezTo>
                    <a:lnTo>
                      <a:pt x="1827" y="1450"/>
                    </a:lnTo>
                    <a:cubicBezTo>
                      <a:pt x="2048" y="1450"/>
                      <a:pt x="2206" y="1292"/>
                      <a:pt x="2206" y="1103"/>
                    </a:cubicBezTo>
                    <a:lnTo>
                      <a:pt x="2206" y="347"/>
                    </a:lnTo>
                    <a:cubicBezTo>
                      <a:pt x="2237" y="158"/>
                      <a:pt x="2079" y="1"/>
                      <a:pt x="182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1"/>
              <p:cNvSpPr/>
              <p:nvPr/>
            </p:nvSpPr>
            <p:spPr>
              <a:xfrm>
                <a:off x="-57442750" y="3982600"/>
                <a:ext cx="65400" cy="93750"/>
              </a:xfrm>
              <a:custGeom>
                <a:rect b="b" l="l" r="r" t="t"/>
                <a:pathLst>
                  <a:path extrusionOk="0" h="3750" w="2616">
                    <a:moveTo>
                      <a:pt x="1292" y="1"/>
                    </a:moveTo>
                    <a:cubicBezTo>
                      <a:pt x="883" y="1"/>
                      <a:pt x="473" y="316"/>
                      <a:pt x="410" y="757"/>
                    </a:cubicBezTo>
                    <a:lnTo>
                      <a:pt x="95" y="2269"/>
                    </a:lnTo>
                    <a:cubicBezTo>
                      <a:pt x="1" y="2616"/>
                      <a:pt x="127" y="3025"/>
                      <a:pt x="316" y="3309"/>
                    </a:cubicBezTo>
                    <a:cubicBezTo>
                      <a:pt x="599" y="3529"/>
                      <a:pt x="946" y="3750"/>
                      <a:pt x="1355" y="3750"/>
                    </a:cubicBezTo>
                    <a:cubicBezTo>
                      <a:pt x="1702" y="3750"/>
                      <a:pt x="2049" y="3592"/>
                      <a:pt x="2301" y="3309"/>
                    </a:cubicBezTo>
                    <a:cubicBezTo>
                      <a:pt x="2521" y="3025"/>
                      <a:pt x="2616" y="2647"/>
                      <a:pt x="2521" y="2269"/>
                    </a:cubicBezTo>
                    <a:lnTo>
                      <a:pt x="2206" y="757"/>
                    </a:lnTo>
                    <a:cubicBezTo>
                      <a:pt x="2143" y="316"/>
                      <a:pt x="1734" y="1"/>
                      <a:pt x="129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" name="Google Shape;192;p21"/>
            <p:cNvGrpSpPr/>
            <p:nvPr/>
          </p:nvGrpSpPr>
          <p:grpSpPr>
            <a:xfrm>
              <a:off x="7811494" y="2872412"/>
              <a:ext cx="337178" cy="337415"/>
              <a:chOff x="-55595775" y="3982375"/>
              <a:chExt cx="319025" cy="319250"/>
            </a:xfrm>
          </p:grpSpPr>
          <p:sp>
            <p:nvSpPr>
              <p:cNvPr id="193" name="Google Shape;193;p21"/>
              <p:cNvSpPr/>
              <p:nvPr/>
            </p:nvSpPr>
            <p:spPr>
              <a:xfrm>
                <a:off x="-55441400" y="3982375"/>
                <a:ext cx="125250" cy="145175"/>
              </a:xfrm>
              <a:custGeom>
                <a:rect b="b" l="l" r="r" t="t"/>
                <a:pathLst>
                  <a:path extrusionOk="0" h="5807" w="5010">
                    <a:moveTo>
                      <a:pt x="2038" y="1"/>
                    </a:moveTo>
                    <a:cubicBezTo>
                      <a:pt x="1277" y="1"/>
                      <a:pt x="574" y="302"/>
                      <a:pt x="1" y="797"/>
                    </a:cubicBezTo>
                    <a:cubicBezTo>
                      <a:pt x="2332" y="1081"/>
                      <a:pt x="4160" y="3003"/>
                      <a:pt x="4254" y="5365"/>
                    </a:cubicBezTo>
                    <a:cubicBezTo>
                      <a:pt x="4538" y="5491"/>
                      <a:pt x="4821" y="5586"/>
                      <a:pt x="5010" y="5807"/>
                    </a:cubicBezTo>
                    <a:lnTo>
                      <a:pt x="5010" y="3066"/>
                    </a:lnTo>
                    <a:cubicBezTo>
                      <a:pt x="5010" y="1585"/>
                      <a:pt x="3939" y="293"/>
                      <a:pt x="2521" y="41"/>
                    </a:cubicBezTo>
                    <a:cubicBezTo>
                      <a:pt x="2358" y="14"/>
                      <a:pt x="2197" y="1"/>
                      <a:pt x="2038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21"/>
              <p:cNvSpPr/>
              <p:nvPr/>
            </p:nvSpPr>
            <p:spPr>
              <a:xfrm>
                <a:off x="-55343725" y="4203125"/>
                <a:ext cx="66975" cy="41000"/>
              </a:xfrm>
              <a:custGeom>
                <a:rect b="b" l="l" r="r" t="t"/>
                <a:pathLst>
                  <a:path extrusionOk="0" h="1640" w="2679">
                    <a:moveTo>
                      <a:pt x="1418" y="1"/>
                    </a:moveTo>
                    <a:cubicBezTo>
                      <a:pt x="1135" y="379"/>
                      <a:pt x="757" y="663"/>
                      <a:pt x="284" y="789"/>
                    </a:cubicBezTo>
                    <a:cubicBezTo>
                      <a:pt x="190" y="1072"/>
                      <a:pt x="127" y="1387"/>
                      <a:pt x="1" y="1639"/>
                    </a:cubicBezTo>
                    <a:lnTo>
                      <a:pt x="2300" y="1639"/>
                    </a:lnTo>
                    <a:cubicBezTo>
                      <a:pt x="2458" y="1639"/>
                      <a:pt x="2615" y="1545"/>
                      <a:pt x="2647" y="1387"/>
                    </a:cubicBezTo>
                    <a:cubicBezTo>
                      <a:pt x="2678" y="1167"/>
                      <a:pt x="2615" y="1009"/>
                      <a:pt x="2458" y="946"/>
                    </a:cubicBezTo>
                    <a:cubicBezTo>
                      <a:pt x="2017" y="757"/>
                      <a:pt x="1670" y="379"/>
                      <a:pt x="1418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1"/>
              <p:cNvSpPr/>
              <p:nvPr/>
            </p:nvSpPr>
            <p:spPr>
              <a:xfrm>
                <a:off x="-55557950" y="4019625"/>
                <a:ext cx="147300" cy="94525"/>
              </a:xfrm>
              <a:custGeom>
                <a:rect b="b" l="l" r="r" t="t"/>
                <a:pathLst>
                  <a:path extrusionOk="0" h="3781" w="5892">
                    <a:moveTo>
                      <a:pt x="4064" y="0"/>
                    </a:moveTo>
                    <a:cubicBezTo>
                      <a:pt x="1922" y="63"/>
                      <a:pt x="189" y="1702"/>
                      <a:pt x="0" y="3781"/>
                    </a:cubicBezTo>
                    <a:lnTo>
                      <a:pt x="2584" y="3749"/>
                    </a:lnTo>
                    <a:cubicBezTo>
                      <a:pt x="3938" y="3749"/>
                      <a:pt x="5135" y="2930"/>
                      <a:pt x="5671" y="1670"/>
                    </a:cubicBezTo>
                    <a:cubicBezTo>
                      <a:pt x="5829" y="1261"/>
                      <a:pt x="5892" y="882"/>
                      <a:pt x="5892" y="441"/>
                    </a:cubicBezTo>
                    <a:cubicBezTo>
                      <a:pt x="5356" y="158"/>
                      <a:pt x="4726" y="0"/>
                      <a:pt x="406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1"/>
              <p:cNvSpPr/>
              <p:nvPr/>
            </p:nvSpPr>
            <p:spPr>
              <a:xfrm>
                <a:off x="-55557950" y="4042450"/>
                <a:ext cx="206375" cy="259175"/>
              </a:xfrm>
              <a:custGeom>
                <a:rect b="b" l="l" r="r" t="t"/>
                <a:pathLst>
                  <a:path extrusionOk="0" h="10367" w="8255">
                    <a:moveTo>
                      <a:pt x="2584" y="4349"/>
                    </a:moveTo>
                    <a:cubicBezTo>
                      <a:pt x="2773" y="4349"/>
                      <a:pt x="2993" y="4475"/>
                      <a:pt x="2993" y="4695"/>
                    </a:cubicBezTo>
                    <a:cubicBezTo>
                      <a:pt x="2993" y="4884"/>
                      <a:pt x="2836" y="5073"/>
                      <a:pt x="2615" y="5073"/>
                    </a:cubicBezTo>
                    <a:cubicBezTo>
                      <a:pt x="2395" y="5073"/>
                      <a:pt x="2237" y="4916"/>
                      <a:pt x="2237" y="4727"/>
                    </a:cubicBezTo>
                    <a:cubicBezTo>
                      <a:pt x="2237" y="4538"/>
                      <a:pt x="2395" y="4349"/>
                      <a:pt x="2584" y="4349"/>
                    </a:cubicBezTo>
                    <a:close/>
                    <a:moveTo>
                      <a:pt x="5545" y="4349"/>
                    </a:moveTo>
                    <a:cubicBezTo>
                      <a:pt x="5734" y="4349"/>
                      <a:pt x="5923" y="4506"/>
                      <a:pt x="5923" y="4695"/>
                    </a:cubicBezTo>
                    <a:cubicBezTo>
                      <a:pt x="5986" y="4884"/>
                      <a:pt x="5829" y="5042"/>
                      <a:pt x="5577" y="5073"/>
                    </a:cubicBezTo>
                    <a:cubicBezTo>
                      <a:pt x="5388" y="5073"/>
                      <a:pt x="5198" y="4916"/>
                      <a:pt x="5198" y="4727"/>
                    </a:cubicBezTo>
                    <a:cubicBezTo>
                      <a:pt x="5198" y="4538"/>
                      <a:pt x="5356" y="4349"/>
                      <a:pt x="5545" y="4349"/>
                    </a:cubicBezTo>
                    <a:close/>
                    <a:moveTo>
                      <a:pt x="5191" y="6908"/>
                    </a:moveTo>
                    <a:cubicBezTo>
                      <a:pt x="5285" y="6908"/>
                      <a:pt x="5372" y="6948"/>
                      <a:pt x="5419" y="7027"/>
                    </a:cubicBezTo>
                    <a:cubicBezTo>
                      <a:pt x="5577" y="7121"/>
                      <a:pt x="5577" y="7373"/>
                      <a:pt x="5451" y="7531"/>
                    </a:cubicBezTo>
                    <a:cubicBezTo>
                      <a:pt x="5104" y="7877"/>
                      <a:pt x="4631" y="8066"/>
                      <a:pt x="4159" y="8066"/>
                    </a:cubicBezTo>
                    <a:cubicBezTo>
                      <a:pt x="3655" y="8066"/>
                      <a:pt x="3182" y="7877"/>
                      <a:pt x="2836" y="7531"/>
                    </a:cubicBezTo>
                    <a:cubicBezTo>
                      <a:pt x="2678" y="7373"/>
                      <a:pt x="2678" y="7121"/>
                      <a:pt x="2836" y="7027"/>
                    </a:cubicBezTo>
                    <a:cubicBezTo>
                      <a:pt x="2914" y="6948"/>
                      <a:pt x="3009" y="6908"/>
                      <a:pt x="3099" y="6908"/>
                    </a:cubicBezTo>
                    <a:cubicBezTo>
                      <a:pt x="3190" y="6908"/>
                      <a:pt x="3277" y="6948"/>
                      <a:pt x="3340" y="7027"/>
                    </a:cubicBezTo>
                    <a:cubicBezTo>
                      <a:pt x="3556" y="7227"/>
                      <a:pt x="3848" y="7322"/>
                      <a:pt x="4133" y="7322"/>
                    </a:cubicBezTo>
                    <a:cubicBezTo>
                      <a:pt x="4431" y="7322"/>
                      <a:pt x="4722" y="7219"/>
                      <a:pt x="4915" y="7027"/>
                    </a:cubicBezTo>
                    <a:cubicBezTo>
                      <a:pt x="4994" y="6948"/>
                      <a:pt x="5096" y="6908"/>
                      <a:pt x="5191" y="6908"/>
                    </a:cubicBezTo>
                    <a:close/>
                    <a:moveTo>
                      <a:pt x="6616" y="1"/>
                    </a:moveTo>
                    <a:cubicBezTo>
                      <a:pt x="6553" y="348"/>
                      <a:pt x="6490" y="726"/>
                      <a:pt x="6333" y="1072"/>
                    </a:cubicBezTo>
                    <a:cubicBezTo>
                      <a:pt x="5703" y="2584"/>
                      <a:pt x="4253" y="3624"/>
                      <a:pt x="2584" y="3624"/>
                    </a:cubicBezTo>
                    <a:lnTo>
                      <a:pt x="0" y="3656"/>
                    </a:lnTo>
                    <a:lnTo>
                      <a:pt x="32" y="6302"/>
                    </a:lnTo>
                    <a:cubicBezTo>
                      <a:pt x="63" y="8520"/>
                      <a:pt x="1891" y="10366"/>
                      <a:pt x="4103" y="10366"/>
                    </a:cubicBezTo>
                    <a:cubicBezTo>
                      <a:pt x="4121" y="10366"/>
                      <a:pt x="4140" y="10366"/>
                      <a:pt x="4159" y="10366"/>
                    </a:cubicBezTo>
                    <a:cubicBezTo>
                      <a:pt x="6396" y="10335"/>
                      <a:pt x="8254" y="8476"/>
                      <a:pt x="8223" y="6239"/>
                    </a:cubicBezTo>
                    <a:lnTo>
                      <a:pt x="8191" y="3246"/>
                    </a:lnTo>
                    <a:cubicBezTo>
                      <a:pt x="8191" y="1891"/>
                      <a:pt x="7561" y="757"/>
                      <a:pt x="6616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1"/>
              <p:cNvSpPr/>
              <p:nvPr/>
            </p:nvSpPr>
            <p:spPr>
              <a:xfrm>
                <a:off x="-55335050" y="4136200"/>
                <a:ext cx="18900" cy="64600"/>
              </a:xfrm>
              <a:custGeom>
                <a:rect b="b" l="l" r="r" t="t"/>
                <a:pathLst>
                  <a:path extrusionOk="0" h="2584" w="756">
                    <a:moveTo>
                      <a:pt x="0" y="0"/>
                    </a:moveTo>
                    <a:lnTo>
                      <a:pt x="0" y="2426"/>
                    </a:lnTo>
                    <a:lnTo>
                      <a:pt x="0" y="2583"/>
                    </a:lnTo>
                    <a:cubicBezTo>
                      <a:pt x="441" y="2331"/>
                      <a:pt x="756" y="1859"/>
                      <a:pt x="756" y="1292"/>
                    </a:cubicBezTo>
                    <a:cubicBezTo>
                      <a:pt x="756" y="756"/>
                      <a:pt x="441" y="284"/>
                      <a:pt x="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1"/>
              <p:cNvSpPr/>
              <p:nvPr/>
            </p:nvSpPr>
            <p:spPr>
              <a:xfrm>
                <a:off x="-55595775" y="4136975"/>
                <a:ext cx="18925" cy="65400"/>
              </a:xfrm>
              <a:custGeom>
                <a:rect b="b" l="l" r="r" t="t"/>
                <a:pathLst>
                  <a:path extrusionOk="0" h="2616" w="757">
                    <a:moveTo>
                      <a:pt x="757" y="1"/>
                    </a:moveTo>
                    <a:cubicBezTo>
                      <a:pt x="284" y="284"/>
                      <a:pt x="1" y="757"/>
                      <a:pt x="1" y="1292"/>
                    </a:cubicBezTo>
                    <a:cubicBezTo>
                      <a:pt x="1" y="1859"/>
                      <a:pt x="316" y="2332"/>
                      <a:pt x="757" y="2615"/>
                    </a:cubicBez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9" name="Google Shape;199;p21"/>
            <p:cNvGrpSpPr/>
            <p:nvPr/>
          </p:nvGrpSpPr>
          <p:grpSpPr>
            <a:xfrm>
              <a:off x="6664244" y="2873786"/>
              <a:ext cx="336332" cy="334667"/>
              <a:chOff x="-55202750" y="3198925"/>
              <a:chExt cx="318225" cy="316650"/>
            </a:xfrm>
          </p:grpSpPr>
          <p:sp>
            <p:nvSpPr>
              <p:cNvPr id="200" name="Google Shape;200;p21"/>
              <p:cNvSpPr/>
              <p:nvPr/>
            </p:nvSpPr>
            <p:spPr>
              <a:xfrm>
                <a:off x="-55130275" y="3293425"/>
                <a:ext cx="167775" cy="168575"/>
              </a:xfrm>
              <a:custGeom>
                <a:rect b="b" l="l" r="r" t="t"/>
                <a:pathLst>
                  <a:path extrusionOk="0" h="6743" w="6711">
                    <a:moveTo>
                      <a:pt x="1891" y="2238"/>
                    </a:moveTo>
                    <a:cubicBezTo>
                      <a:pt x="2111" y="2238"/>
                      <a:pt x="2269" y="2395"/>
                      <a:pt x="2269" y="2584"/>
                    </a:cubicBezTo>
                    <a:cubicBezTo>
                      <a:pt x="2269" y="2805"/>
                      <a:pt x="2111" y="2962"/>
                      <a:pt x="1891" y="2962"/>
                    </a:cubicBezTo>
                    <a:cubicBezTo>
                      <a:pt x="1702" y="2962"/>
                      <a:pt x="1544" y="2836"/>
                      <a:pt x="1544" y="2584"/>
                    </a:cubicBezTo>
                    <a:cubicBezTo>
                      <a:pt x="1544" y="2395"/>
                      <a:pt x="1702" y="2238"/>
                      <a:pt x="1891" y="2238"/>
                    </a:cubicBezTo>
                    <a:close/>
                    <a:moveTo>
                      <a:pt x="4884" y="2269"/>
                    </a:moveTo>
                    <a:cubicBezTo>
                      <a:pt x="5104" y="2269"/>
                      <a:pt x="5262" y="2427"/>
                      <a:pt x="5262" y="2647"/>
                    </a:cubicBezTo>
                    <a:cubicBezTo>
                      <a:pt x="5262" y="2836"/>
                      <a:pt x="5104" y="2994"/>
                      <a:pt x="4884" y="2994"/>
                    </a:cubicBezTo>
                    <a:cubicBezTo>
                      <a:pt x="4695" y="2994"/>
                      <a:pt x="4537" y="2836"/>
                      <a:pt x="4537" y="2647"/>
                    </a:cubicBezTo>
                    <a:cubicBezTo>
                      <a:pt x="4537" y="2427"/>
                      <a:pt x="4695" y="2269"/>
                      <a:pt x="4884" y="2269"/>
                    </a:cubicBezTo>
                    <a:close/>
                    <a:moveTo>
                      <a:pt x="4454" y="4798"/>
                    </a:moveTo>
                    <a:cubicBezTo>
                      <a:pt x="4545" y="4798"/>
                      <a:pt x="4632" y="4837"/>
                      <a:pt x="4695" y="4916"/>
                    </a:cubicBezTo>
                    <a:cubicBezTo>
                      <a:pt x="4852" y="5042"/>
                      <a:pt x="4852" y="5262"/>
                      <a:pt x="4726" y="5420"/>
                    </a:cubicBezTo>
                    <a:cubicBezTo>
                      <a:pt x="4380" y="5798"/>
                      <a:pt x="3907" y="5987"/>
                      <a:pt x="3403" y="5987"/>
                    </a:cubicBezTo>
                    <a:cubicBezTo>
                      <a:pt x="2899" y="5987"/>
                      <a:pt x="2426" y="5798"/>
                      <a:pt x="2111" y="5420"/>
                    </a:cubicBezTo>
                    <a:cubicBezTo>
                      <a:pt x="1954" y="5262"/>
                      <a:pt x="1954" y="5042"/>
                      <a:pt x="2111" y="4916"/>
                    </a:cubicBezTo>
                    <a:cubicBezTo>
                      <a:pt x="2190" y="4837"/>
                      <a:pt x="2284" y="4798"/>
                      <a:pt x="2375" y="4798"/>
                    </a:cubicBezTo>
                    <a:cubicBezTo>
                      <a:pt x="2466" y="4798"/>
                      <a:pt x="2552" y="4837"/>
                      <a:pt x="2615" y="4916"/>
                    </a:cubicBezTo>
                    <a:cubicBezTo>
                      <a:pt x="2836" y="5136"/>
                      <a:pt x="3119" y="5246"/>
                      <a:pt x="3403" y="5246"/>
                    </a:cubicBezTo>
                    <a:cubicBezTo>
                      <a:pt x="3686" y="5246"/>
                      <a:pt x="3970" y="5136"/>
                      <a:pt x="4191" y="4916"/>
                    </a:cubicBezTo>
                    <a:cubicBezTo>
                      <a:pt x="4269" y="4837"/>
                      <a:pt x="4364" y="4798"/>
                      <a:pt x="4454" y="4798"/>
                    </a:cubicBezTo>
                    <a:close/>
                    <a:moveTo>
                      <a:pt x="3403" y="1"/>
                    </a:moveTo>
                    <a:cubicBezTo>
                      <a:pt x="2773" y="1261"/>
                      <a:pt x="1513" y="2112"/>
                      <a:pt x="63" y="2238"/>
                    </a:cubicBezTo>
                    <a:cubicBezTo>
                      <a:pt x="63" y="2364"/>
                      <a:pt x="0" y="2521"/>
                      <a:pt x="0" y="2647"/>
                    </a:cubicBezTo>
                    <a:lnTo>
                      <a:pt x="0" y="4128"/>
                    </a:lnTo>
                    <a:cubicBezTo>
                      <a:pt x="0" y="5577"/>
                      <a:pt x="1198" y="6743"/>
                      <a:pt x="2615" y="6743"/>
                    </a:cubicBezTo>
                    <a:lnTo>
                      <a:pt x="4096" y="6743"/>
                    </a:lnTo>
                    <a:cubicBezTo>
                      <a:pt x="5577" y="6743"/>
                      <a:pt x="6711" y="5546"/>
                      <a:pt x="6711" y="4128"/>
                    </a:cubicBezTo>
                    <a:lnTo>
                      <a:pt x="6711" y="2647"/>
                    </a:lnTo>
                    <a:cubicBezTo>
                      <a:pt x="6711" y="2521"/>
                      <a:pt x="6711" y="2364"/>
                      <a:pt x="6679" y="2238"/>
                    </a:cubicBezTo>
                    <a:cubicBezTo>
                      <a:pt x="5293" y="2112"/>
                      <a:pt x="4033" y="1261"/>
                      <a:pt x="34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1"/>
              <p:cNvSpPr/>
              <p:nvPr/>
            </p:nvSpPr>
            <p:spPr>
              <a:xfrm>
                <a:off x="-55202750" y="3198925"/>
                <a:ext cx="318225" cy="316650"/>
              </a:xfrm>
              <a:custGeom>
                <a:rect b="b" l="l" r="r" t="t"/>
                <a:pathLst>
                  <a:path extrusionOk="0" h="12666" w="12729">
                    <a:moveTo>
                      <a:pt x="6302" y="2221"/>
                    </a:moveTo>
                    <a:cubicBezTo>
                      <a:pt x="6459" y="2221"/>
                      <a:pt x="6617" y="2300"/>
                      <a:pt x="6648" y="2458"/>
                    </a:cubicBezTo>
                    <a:lnTo>
                      <a:pt x="6680" y="2615"/>
                    </a:lnTo>
                    <a:cubicBezTo>
                      <a:pt x="7058" y="4127"/>
                      <a:pt x="8381" y="5230"/>
                      <a:pt x="9956" y="5230"/>
                    </a:cubicBezTo>
                    <a:cubicBezTo>
                      <a:pt x="10145" y="5230"/>
                      <a:pt x="10272" y="5356"/>
                      <a:pt x="10303" y="5545"/>
                    </a:cubicBezTo>
                    <a:cubicBezTo>
                      <a:pt x="10366" y="5829"/>
                      <a:pt x="10398" y="6112"/>
                      <a:pt x="10398" y="6364"/>
                    </a:cubicBezTo>
                    <a:lnTo>
                      <a:pt x="10398" y="7877"/>
                    </a:lnTo>
                    <a:cubicBezTo>
                      <a:pt x="10398" y="9704"/>
                      <a:pt x="8885" y="11216"/>
                      <a:pt x="7058" y="11216"/>
                    </a:cubicBezTo>
                    <a:lnTo>
                      <a:pt x="5546" y="11216"/>
                    </a:lnTo>
                    <a:cubicBezTo>
                      <a:pt x="3687" y="11216"/>
                      <a:pt x="2206" y="9704"/>
                      <a:pt x="2206" y="7877"/>
                    </a:cubicBezTo>
                    <a:lnTo>
                      <a:pt x="2206" y="6364"/>
                    </a:lnTo>
                    <a:cubicBezTo>
                      <a:pt x="2206" y="6112"/>
                      <a:pt x="2238" y="5829"/>
                      <a:pt x="2269" y="5545"/>
                    </a:cubicBezTo>
                    <a:cubicBezTo>
                      <a:pt x="2332" y="5388"/>
                      <a:pt x="2490" y="5230"/>
                      <a:pt x="2647" y="5230"/>
                    </a:cubicBezTo>
                    <a:cubicBezTo>
                      <a:pt x="4160" y="5230"/>
                      <a:pt x="5514" y="4127"/>
                      <a:pt x="5892" y="2615"/>
                    </a:cubicBezTo>
                    <a:lnTo>
                      <a:pt x="5955" y="2458"/>
                    </a:lnTo>
                    <a:cubicBezTo>
                      <a:pt x="5987" y="2300"/>
                      <a:pt x="6144" y="2221"/>
                      <a:pt x="6302" y="2221"/>
                    </a:cubicBezTo>
                    <a:close/>
                    <a:moveTo>
                      <a:pt x="6333" y="0"/>
                    </a:moveTo>
                    <a:cubicBezTo>
                      <a:pt x="3529" y="0"/>
                      <a:pt x="1135" y="2111"/>
                      <a:pt x="789" y="4884"/>
                    </a:cubicBezTo>
                    <a:cubicBezTo>
                      <a:pt x="284" y="5230"/>
                      <a:pt x="1" y="5797"/>
                      <a:pt x="1" y="6427"/>
                    </a:cubicBezTo>
                    <a:cubicBezTo>
                      <a:pt x="1" y="6805"/>
                      <a:pt x="127" y="7215"/>
                      <a:pt x="379" y="7530"/>
                    </a:cubicBezTo>
                    <a:cubicBezTo>
                      <a:pt x="158" y="7845"/>
                      <a:pt x="1" y="8223"/>
                      <a:pt x="1" y="8633"/>
                    </a:cubicBezTo>
                    <a:cubicBezTo>
                      <a:pt x="1" y="9011"/>
                      <a:pt x="127" y="9420"/>
                      <a:pt x="379" y="9735"/>
                    </a:cubicBezTo>
                    <a:cubicBezTo>
                      <a:pt x="158" y="10050"/>
                      <a:pt x="1" y="10428"/>
                      <a:pt x="1" y="10838"/>
                    </a:cubicBezTo>
                    <a:cubicBezTo>
                      <a:pt x="1" y="11846"/>
                      <a:pt x="852" y="12665"/>
                      <a:pt x="1891" y="12665"/>
                    </a:cubicBezTo>
                    <a:lnTo>
                      <a:pt x="10839" y="12665"/>
                    </a:lnTo>
                    <a:cubicBezTo>
                      <a:pt x="11847" y="12665"/>
                      <a:pt x="12729" y="11846"/>
                      <a:pt x="12729" y="10838"/>
                    </a:cubicBezTo>
                    <a:cubicBezTo>
                      <a:pt x="12729" y="10428"/>
                      <a:pt x="12603" y="10050"/>
                      <a:pt x="12319" y="9735"/>
                    </a:cubicBezTo>
                    <a:cubicBezTo>
                      <a:pt x="12571" y="9420"/>
                      <a:pt x="12729" y="9011"/>
                      <a:pt x="12729" y="8633"/>
                    </a:cubicBezTo>
                    <a:cubicBezTo>
                      <a:pt x="12666" y="8223"/>
                      <a:pt x="12508" y="7845"/>
                      <a:pt x="12288" y="7530"/>
                    </a:cubicBezTo>
                    <a:cubicBezTo>
                      <a:pt x="12508" y="7215"/>
                      <a:pt x="12666" y="6805"/>
                      <a:pt x="12666" y="6427"/>
                    </a:cubicBezTo>
                    <a:cubicBezTo>
                      <a:pt x="12666" y="5829"/>
                      <a:pt x="12351" y="5230"/>
                      <a:pt x="11878" y="4884"/>
                    </a:cubicBezTo>
                    <a:cubicBezTo>
                      <a:pt x="11500" y="2111"/>
                      <a:pt x="9137" y="0"/>
                      <a:pt x="6333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2" name="Google Shape;202;p21"/>
            <p:cNvGrpSpPr/>
            <p:nvPr/>
          </p:nvGrpSpPr>
          <p:grpSpPr>
            <a:xfrm>
              <a:off x="7258267" y="2872544"/>
              <a:ext cx="295536" cy="337151"/>
              <a:chOff x="-54793175" y="3198925"/>
              <a:chExt cx="279625" cy="319000"/>
            </a:xfrm>
          </p:grpSpPr>
          <p:sp>
            <p:nvSpPr>
              <p:cNvPr id="203" name="Google Shape;203;p21"/>
              <p:cNvSpPr/>
              <p:nvPr/>
            </p:nvSpPr>
            <p:spPr>
              <a:xfrm>
                <a:off x="-54532475" y="3354075"/>
                <a:ext cx="18925" cy="60675"/>
              </a:xfrm>
              <a:custGeom>
                <a:rect b="b" l="l" r="r" t="t"/>
                <a:pathLst>
                  <a:path extrusionOk="0" h="2427" w="757">
                    <a:moveTo>
                      <a:pt x="1" y="1"/>
                    </a:moveTo>
                    <a:lnTo>
                      <a:pt x="1" y="788"/>
                    </a:lnTo>
                    <a:cubicBezTo>
                      <a:pt x="158" y="1355"/>
                      <a:pt x="190" y="1891"/>
                      <a:pt x="190" y="2427"/>
                    </a:cubicBezTo>
                    <a:cubicBezTo>
                      <a:pt x="505" y="2143"/>
                      <a:pt x="757" y="1734"/>
                      <a:pt x="757" y="1261"/>
                    </a:cubicBezTo>
                    <a:cubicBezTo>
                      <a:pt x="757" y="725"/>
                      <a:pt x="473" y="253"/>
                      <a:pt x="1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21"/>
              <p:cNvSpPr/>
              <p:nvPr/>
            </p:nvSpPr>
            <p:spPr>
              <a:xfrm>
                <a:off x="-54793175" y="3198925"/>
                <a:ext cx="97675" cy="126050"/>
              </a:xfrm>
              <a:custGeom>
                <a:rect b="b" l="l" r="r" t="t"/>
                <a:pathLst>
                  <a:path extrusionOk="0" h="5042" w="3907">
                    <a:moveTo>
                      <a:pt x="2993" y="0"/>
                    </a:moveTo>
                    <a:cubicBezTo>
                      <a:pt x="2426" y="0"/>
                      <a:pt x="1954" y="315"/>
                      <a:pt x="1702" y="756"/>
                    </a:cubicBezTo>
                    <a:cubicBezTo>
                      <a:pt x="1632" y="746"/>
                      <a:pt x="1562" y="742"/>
                      <a:pt x="1494" y="742"/>
                    </a:cubicBezTo>
                    <a:cubicBezTo>
                      <a:pt x="695" y="742"/>
                      <a:pt x="0" y="1396"/>
                      <a:pt x="0" y="2237"/>
                    </a:cubicBezTo>
                    <a:cubicBezTo>
                      <a:pt x="0" y="2521"/>
                      <a:pt x="63" y="2741"/>
                      <a:pt x="190" y="2993"/>
                    </a:cubicBezTo>
                    <a:cubicBezTo>
                      <a:pt x="63" y="3214"/>
                      <a:pt x="0" y="3466"/>
                      <a:pt x="0" y="3749"/>
                    </a:cubicBezTo>
                    <a:cubicBezTo>
                      <a:pt x="0" y="4285"/>
                      <a:pt x="316" y="4758"/>
                      <a:pt x="757" y="5041"/>
                    </a:cubicBezTo>
                    <a:lnTo>
                      <a:pt x="757" y="4852"/>
                    </a:lnTo>
                    <a:cubicBezTo>
                      <a:pt x="757" y="2804"/>
                      <a:pt x="2048" y="1008"/>
                      <a:pt x="3907" y="315"/>
                    </a:cubicBezTo>
                    <a:cubicBezTo>
                      <a:pt x="3655" y="126"/>
                      <a:pt x="3340" y="0"/>
                      <a:pt x="2993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1"/>
              <p:cNvSpPr/>
              <p:nvPr/>
            </p:nvSpPr>
            <p:spPr>
              <a:xfrm>
                <a:off x="-54624625" y="3349350"/>
                <a:ext cx="55150" cy="55175"/>
              </a:xfrm>
              <a:custGeom>
                <a:rect b="b" l="l" r="r" t="t"/>
                <a:pathLst>
                  <a:path extrusionOk="0" h="2207" w="2206">
                    <a:moveTo>
                      <a:pt x="1103" y="1"/>
                    </a:moveTo>
                    <a:cubicBezTo>
                      <a:pt x="473" y="1"/>
                      <a:pt x="1" y="505"/>
                      <a:pt x="1" y="1103"/>
                    </a:cubicBezTo>
                    <a:cubicBezTo>
                      <a:pt x="1" y="1702"/>
                      <a:pt x="473" y="2206"/>
                      <a:pt x="1103" y="2206"/>
                    </a:cubicBezTo>
                    <a:cubicBezTo>
                      <a:pt x="1702" y="2206"/>
                      <a:pt x="2206" y="1702"/>
                      <a:pt x="2206" y="1103"/>
                    </a:cubicBezTo>
                    <a:cubicBezTo>
                      <a:pt x="2206" y="505"/>
                      <a:pt x="1702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1"/>
              <p:cNvSpPr/>
              <p:nvPr/>
            </p:nvSpPr>
            <p:spPr>
              <a:xfrm>
                <a:off x="-54737250" y="3349350"/>
                <a:ext cx="55150" cy="55175"/>
              </a:xfrm>
              <a:custGeom>
                <a:rect b="b" l="l" r="r" t="t"/>
                <a:pathLst>
                  <a:path extrusionOk="0" h="2207" w="2206">
                    <a:moveTo>
                      <a:pt x="1103" y="1"/>
                    </a:moveTo>
                    <a:cubicBezTo>
                      <a:pt x="504" y="1"/>
                      <a:pt x="0" y="505"/>
                      <a:pt x="0" y="1103"/>
                    </a:cubicBezTo>
                    <a:cubicBezTo>
                      <a:pt x="0" y="1702"/>
                      <a:pt x="504" y="2206"/>
                      <a:pt x="1103" y="2206"/>
                    </a:cubicBezTo>
                    <a:cubicBezTo>
                      <a:pt x="1733" y="2206"/>
                      <a:pt x="2206" y="1702"/>
                      <a:pt x="2206" y="1103"/>
                    </a:cubicBezTo>
                    <a:cubicBezTo>
                      <a:pt x="2206" y="505"/>
                      <a:pt x="1733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1"/>
              <p:cNvSpPr/>
              <p:nvPr/>
            </p:nvSpPr>
            <p:spPr>
              <a:xfrm>
                <a:off x="-54770325" y="3218600"/>
                <a:ext cx="233925" cy="299325"/>
              </a:xfrm>
              <a:custGeom>
                <a:rect b="b" l="l" r="r" t="t"/>
                <a:pathLst>
                  <a:path extrusionOk="0" h="11973" w="9357">
                    <a:moveTo>
                      <a:pt x="6175" y="2962"/>
                    </a:moveTo>
                    <a:cubicBezTo>
                      <a:pt x="6364" y="2962"/>
                      <a:pt x="6522" y="3120"/>
                      <a:pt x="6522" y="3309"/>
                    </a:cubicBezTo>
                    <a:cubicBezTo>
                      <a:pt x="6522" y="3498"/>
                      <a:pt x="6364" y="3656"/>
                      <a:pt x="6175" y="3656"/>
                    </a:cubicBezTo>
                    <a:lnTo>
                      <a:pt x="3182" y="3656"/>
                    </a:lnTo>
                    <a:cubicBezTo>
                      <a:pt x="2993" y="3656"/>
                      <a:pt x="2836" y="3498"/>
                      <a:pt x="2836" y="3309"/>
                    </a:cubicBezTo>
                    <a:cubicBezTo>
                      <a:pt x="2836" y="3120"/>
                      <a:pt x="2993" y="2962"/>
                      <a:pt x="3182" y="2962"/>
                    </a:cubicBezTo>
                    <a:close/>
                    <a:moveTo>
                      <a:pt x="6931" y="4443"/>
                    </a:moveTo>
                    <a:cubicBezTo>
                      <a:pt x="9357" y="4443"/>
                      <a:pt x="9357" y="8192"/>
                      <a:pt x="6931" y="8192"/>
                    </a:cubicBezTo>
                    <a:cubicBezTo>
                      <a:pt x="6018" y="8192"/>
                      <a:pt x="5261" y="7562"/>
                      <a:pt x="5104" y="6680"/>
                    </a:cubicBezTo>
                    <a:lnTo>
                      <a:pt x="4285" y="6680"/>
                    </a:lnTo>
                    <a:cubicBezTo>
                      <a:pt x="4127" y="7562"/>
                      <a:pt x="3340" y="8192"/>
                      <a:pt x="2458" y="8192"/>
                    </a:cubicBezTo>
                    <a:cubicBezTo>
                      <a:pt x="0" y="8192"/>
                      <a:pt x="0" y="4443"/>
                      <a:pt x="2458" y="4443"/>
                    </a:cubicBezTo>
                    <a:cubicBezTo>
                      <a:pt x="3371" y="4443"/>
                      <a:pt x="4127" y="5073"/>
                      <a:pt x="4285" y="5955"/>
                    </a:cubicBezTo>
                    <a:lnTo>
                      <a:pt x="5104" y="5955"/>
                    </a:lnTo>
                    <a:cubicBezTo>
                      <a:pt x="5261" y="5073"/>
                      <a:pt x="6049" y="4443"/>
                      <a:pt x="6931" y="4443"/>
                    </a:cubicBezTo>
                    <a:close/>
                    <a:moveTo>
                      <a:pt x="5695" y="8547"/>
                    </a:moveTo>
                    <a:cubicBezTo>
                      <a:pt x="5789" y="8547"/>
                      <a:pt x="5876" y="8586"/>
                      <a:pt x="5923" y="8665"/>
                    </a:cubicBezTo>
                    <a:cubicBezTo>
                      <a:pt x="6144" y="8791"/>
                      <a:pt x="6144" y="9011"/>
                      <a:pt x="5986" y="9169"/>
                    </a:cubicBezTo>
                    <a:cubicBezTo>
                      <a:pt x="5608" y="9515"/>
                      <a:pt x="5135" y="9704"/>
                      <a:pt x="4631" y="9704"/>
                    </a:cubicBezTo>
                    <a:cubicBezTo>
                      <a:pt x="4127" y="9704"/>
                      <a:pt x="3655" y="9515"/>
                      <a:pt x="3340" y="9169"/>
                    </a:cubicBezTo>
                    <a:cubicBezTo>
                      <a:pt x="3182" y="9011"/>
                      <a:pt x="3182" y="8791"/>
                      <a:pt x="3340" y="8665"/>
                    </a:cubicBezTo>
                    <a:cubicBezTo>
                      <a:pt x="3418" y="8586"/>
                      <a:pt x="3513" y="8547"/>
                      <a:pt x="3603" y="8547"/>
                    </a:cubicBezTo>
                    <a:cubicBezTo>
                      <a:pt x="3694" y="8547"/>
                      <a:pt x="3781" y="8586"/>
                      <a:pt x="3844" y="8665"/>
                    </a:cubicBezTo>
                    <a:cubicBezTo>
                      <a:pt x="4064" y="8885"/>
                      <a:pt x="4348" y="8996"/>
                      <a:pt x="4631" y="8996"/>
                    </a:cubicBezTo>
                    <a:cubicBezTo>
                      <a:pt x="4915" y="8996"/>
                      <a:pt x="5198" y="8885"/>
                      <a:pt x="5419" y="8665"/>
                    </a:cubicBezTo>
                    <a:cubicBezTo>
                      <a:pt x="5498" y="8586"/>
                      <a:pt x="5600" y="8547"/>
                      <a:pt x="5695" y="8547"/>
                    </a:cubicBezTo>
                    <a:close/>
                    <a:moveTo>
                      <a:pt x="4663" y="1"/>
                    </a:moveTo>
                    <a:cubicBezTo>
                      <a:pt x="2426" y="1"/>
                      <a:pt x="599" y="1828"/>
                      <a:pt x="599" y="4097"/>
                    </a:cubicBezTo>
                    <a:lnTo>
                      <a:pt x="599" y="6270"/>
                    </a:lnTo>
                    <a:cubicBezTo>
                      <a:pt x="158" y="7751"/>
                      <a:pt x="441" y="9137"/>
                      <a:pt x="1260" y="10240"/>
                    </a:cubicBezTo>
                    <a:cubicBezTo>
                      <a:pt x="2079" y="11343"/>
                      <a:pt x="3340" y="11973"/>
                      <a:pt x="4663" y="11973"/>
                    </a:cubicBezTo>
                    <a:cubicBezTo>
                      <a:pt x="6018" y="11973"/>
                      <a:pt x="7309" y="11343"/>
                      <a:pt x="8097" y="10240"/>
                    </a:cubicBezTo>
                    <a:cubicBezTo>
                      <a:pt x="8916" y="9169"/>
                      <a:pt x="9200" y="7783"/>
                      <a:pt x="8758" y="6270"/>
                    </a:cubicBezTo>
                    <a:lnTo>
                      <a:pt x="8758" y="4097"/>
                    </a:lnTo>
                    <a:cubicBezTo>
                      <a:pt x="8758" y="2994"/>
                      <a:pt x="8349" y="1954"/>
                      <a:pt x="7593" y="1167"/>
                    </a:cubicBezTo>
                    <a:cubicBezTo>
                      <a:pt x="6805" y="379"/>
                      <a:pt x="5766" y="1"/>
                      <a:pt x="466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1"/>
              <p:cNvSpPr/>
              <p:nvPr/>
            </p:nvSpPr>
            <p:spPr>
              <a:xfrm>
                <a:off x="-54612025" y="3198925"/>
                <a:ext cx="96100" cy="123675"/>
              </a:xfrm>
              <a:custGeom>
                <a:rect b="b" l="l" r="r" t="t"/>
                <a:pathLst>
                  <a:path extrusionOk="0" h="4947" w="3844">
                    <a:moveTo>
                      <a:pt x="851" y="0"/>
                    </a:moveTo>
                    <a:cubicBezTo>
                      <a:pt x="536" y="0"/>
                      <a:pt x="221" y="95"/>
                      <a:pt x="1" y="252"/>
                    </a:cubicBezTo>
                    <a:cubicBezTo>
                      <a:pt x="662" y="504"/>
                      <a:pt x="1261" y="882"/>
                      <a:pt x="1765" y="1418"/>
                    </a:cubicBezTo>
                    <a:cubicBezTo>
                      <a:pt x="2679" y="2363"/>
                      <a:pt x="3183" y="3560"/>
                      <a:pt x="3183" y="4821"/>
                    </a:cubicBezTo>
                    <a:lnTo>
                      <a:pt x="3183" y="4947"/>
                    </a:lnTo>
                    <a:cubicBezTo>
                      <a:pt x="3592" y="4695"/>
                      <a:pt x="3844" y="4253"/>
                      <a:pt x="3844" y="3749"/>
                    </a:cubicBezTo>
                    <a:cubicBezTo>
                      <a:pt x="3844" y="3466"/>
                      <a:pt x="3781" y="3214"/>
                      <a:pt x="3655" y="2993"/>
                    </a:cubicBezTo>
                    <a:cubicBezTo>
                      <a:pt x="3781" y="2741"/>
                      <a:pt x="3844" y="2521"/>
                      <a:pt x="3844" y="2237"/>
                    </a:cubicBezTo>
                    <a:cubicBezTo>
                      <a:pt x="3844" y="1380"/>
                      <a:pt x="3123" y="716"/>
                      <a:pt x="2330" y="716"/>
                    </a:cubicBezTo>
                    <a:cubicBezTo>
                      <a:pt x="2279" y="716"/>
                      <a:pt x="2227" y="719"/>
                      <a:pt x="2174" y="725"/>
                    </a:cubicBezTo>
                    <a:cubicBezTo>
                      <a:pt x="1891" y="252"/>
                      <a:pt x="1418" y="0"/>
                      <a:pt x="85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>
                <a:off x="-54793175" y="3353300"/>
                <a:ext cx="18925" cy="60675"/>
              </a:xfrm>
              <a:custGeom>
                <a:rect b="b" l="l" r="r" t="t"/>
                <a:pathLst>
                  <a:path extrusionOk="0" h="2427" w="757">
                    <a:moveTo>
                      <a:pt x="757" y="0"/>
                    </a:moveTo>
                    <a:cubicBezTo>
                      <a:pt x="316" y="284"/>
                      <a:pt x="0" y="756"/>
                      <a:pt x="0" y="1292"/>
                    </a:cubicBezTo>
                    <a:cubicBezTo>
                      <a:pt x="0" y="1765"/>
                      <a:pt x="190" y="2174"/>
                      <a:pt x="536" y="2426"/>
                    </a:cubicBezTo>
                    <a:cubicBezTo>
                      <a:pt x="505" y="1859"/>
                      <a:pt x="599" y="1292"/>
                      <a:pt x="757" y="756"/>
                    </a:cubicBezTo>
                    <a:lnTo>
                      <a:pt x="75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0" name="Google Shape;210;p21"/>
          <p:cNvGrpSpPr/>
          <p:nvPr/>
        </p:nvGrpSpPr>
        <p:grpSpPr>
          <a:xfrm>
            <a:off x="4250246" y="3566054"/>
            <a:ext cx="258069" cy="336702"/>
            <a:chOff x="-52005775" y="3208025"/>
            <a:chExt cx="244175" cy="318575"/>
          </a:xfrm>
        </p:grpSpPr>
        <p:sp>
          <p:nvSpPr>
            <p:cNvPr id="211" name="Google Shape;211;p21"/>
            <p:cNvSpPr/>
            <p:nvPr/>
          </p:nvSpPr>
          <p:spPr>
            <a:xfrm>
              <a:off x="-51800200" y="3469850"/>
              <a:ext cx="38600" cy="56750"/>
            </a:xfrm>
            <a:custGeom>
              <a:rect b="b" l="l" r="r" t="t"/>
              <a:pathLst>
                <a:path extrusionOk="0" h="2270" w="1544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-52005775" y="3208025"/>
              <a:ext cx="111875" cy="131900"/>
            </a:xfrm>
            <a:custGeom>
              <a:rect b="b" l="l" r="r" t="t"/>
              <a:pathLst>
                <a:path extrusionOk="0" h="5276" w="4475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-51800200" y="3385575"/>
              <a:ext cx="37025" cy="37850"/>
            </a:xfrm>
            <a:custGeom>
              <a:rect b="b" l="l" r="r" t="t"/>
              <a:pathLst>
                <a:path extrusionOk="0" h="1514" w="1481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-51800200" y="3348575"/>
              <a:ext cx="37025" cy="37025"/>
            </a:xfrm>
            <a:custGeom>
              <a:rect b="b" l="l" r="r" t="t"/>
              <a:pathLst>
                <a:path extrusionOk="0" h="1481" w="1481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-51800200" y="3423400"/>
              <a:ext cx="37025" cy="37025"/>
            </a:xfrm>
            <a:custGeom>
              <a:rect b="b" l="l" r="r" t="t"/>
              <a:pathLst>
                <a:path extrusionOk="0" h="1481" w="1481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-51875025" y="3208025"/>
              <a:ext cx="111850" cy="131125"/>
            </a:xfrm>
            <a:custGeom>
              <a:rect b="b" l="l" r="r" t="t"/>
              <a:pathLst>
                <a:path extrusionOk="0" h="5245" w="4474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-52005000" y="3469850"/>
              <a:ext cx="38625" cy="56750"/>
            </a:xfrm>
            <a:custGeom>
              <a:rect b="b" l="l" r="r" t="t"/>
              <a:pathLst>
                <a:path extrusionOk="0" h="2270" w="1545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-52005000" y="3423400"/>
              <a:ext cx="37050" cy="37025"/>
            </a:xfrm>
            <a:custGeom>
              <a:rect b="b" l="l" r="r" t="t"/>
              <a:pathLst>
                <a:path extrusionOk="0" h="1481" w="1482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-52005000" y="3385575"/>
              <a:ext cx="37050" cy="37850"/>
            </a:xfrm>
            <a:custGeom>
              <a:rect b="b" l="l" r="r" t="t"/>
              <a:pathLst>
                <a:path extrusionOk="0" h="1514" w="1482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-51957725" y="3298150"/>
              <a:ext cx="148100" cy="209550"/>
            </a:xfrm>
            <a:custGeom>
              <a:rect b="b" l="l" r="r" t="t"/>
              <a:pathLst>
                <a:path extrusionOk="0" h="8382" w="5924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-52005000" y="3348575"/>
              <a:ext cx="37050" cy="37025"/>
            </a:xfrm>
            <a:custGeom>
              <a:rect b="b" l="l" r="r" t="t"/>
              <a:pathLst>
                <a:path extrusionOk="0" h="1481" w="1482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3102165" y="3566239"/>
            <a:ext cx="295536" cy="336332"/>
            <a:chOff x="-54793175" y="3982600"/>
            <a:chExt cx="279625" cy="318225"/>
          </a:xfrm>
        </p:grpSpPr>
        <p:sp>
          <p:nvSpPr>
            <p:cNvPr id="223" name="Google Shape;223;p21"/>
            <p:cNvSpPr/>
            <p:nvPr/>
          </p:nvSpPr>
          <p:spPr>
            <a:xfrm>
              <a:off x="-54646675" y="3982600"/>
              <a:ext cx="113425" cy="111075"/>
            </a:xfrm>
            <a:custGeom>
              <a:rect b="b" l="l" r="r" t="t"/>
              <a:pathLst>
                <a:path extrusionOk="0" h="4443" w="4537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-54644325" y="4003075"/>
              <a:ext cx="36250" cy="90600"/>
            </a:xfrm>
            <a:custGeom>
              <a:rect b="b" l="l" r="r" t="t"/>
              <a:pathLst>
                <a:path extrusionOk="0" h="3624" w="145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-54773475" y="3983400"/>
              <a:ext cx="113425" cy="111075"/>
            </a:xfrm>
            <a:custGeom>
              <a:rect b="b" l="l" r="r" t="t"/>
              <a:pathLst>
                <a:path extrusionOk="0" h="4443" w="4537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-54699450" y="4003075"/>
              <a:ext cx="36250" cy="90600"/>
            </a:xfrm>
            <a:custGeom>
              <a:rect b="b" l="l" r="r" t="t"/>
              <a:pathLst>
                <a:path extrusionOk="0" h="3624" w="145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-54756150" y="4112550"/>
              <a:ext cx="204800" cy="188275"/>
            </a:xfrm>
            <a:custGeom>
              <a:rect b="b" l="l" r="r" t="t"/>
              <a:pathLst>
                <a:path extrusionOk="0" h="7531" w="8192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-54532475" y="413697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-54793175" y="4136975"/>
              <a:ext cx="18925" cy="65400"/>
            </a:xfrm>
            <a:custGeom>
              <a:rect b="b" l="l" r="r" t="t"/>
              <a:pathLst>
                <a:path extrusionOk="0" h="2616" w="757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Google Shape;230;p21"/>
          <p:cNvGrpSpPr/>
          <p:nvPr/>
        </p:nvGrpSpPr>
        <p:grpSpPr>
          <a:xfrm>
            <a:off x="3655398" y="3566662"/>
            <a:ext cx="337151" cy="335486"/>
            <a:chOff x="-52851675" y="3585650"/>
            <a:chExt cx="319000" cy="317425"/>
          </a:xfrm>
        </p:grpSpPr>
        <p:sp>
          <p:nvSpPr>
            <p:cNvPr id="231" name="Google Shape;231;p21"/>
            <p:cNvSpPr/>
            <p:nvPr/>
          </p:nvSpPr>
          <p:spPr>
            <a:xfrm>
              <a:off x="-52851675" y="3641575"/>
              <a:ext cx="319000" cy="106350"/>
            </a:xfrm>
            <a:custGeom>
              <a:rect b="b" l="l" r="r" t="t"/>
              <a:pathLst>
                <a:path extrusionOk="0" h="4254" w="1276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-52787100" y="3585650"/>
              <a:ext cx="189050" cy="52000"/>
            </a:xfrm>
            <a:custGeom>
              <a:rect b="b" l="l" r="r" t="t"/>
              <a:pathLst>
                <a:path extrusionOk="0" h="2080" w="7562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-52794975" y="3696700"/>
              <a:ext cx="127625" cy="74850"/>
            </a:xfrm>
            <a:custGeom>
              <a:rect b="b" l="l" r="r" t="t"/>
              <a:pathLst>
                <a:path extrusionOk="0" h="2994" w="5105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-52795750" y="3700625"/>
              <a:ext cx="204800" cy="202450"/>
            </a:xfrm>
            <a:custGeom>
              <a:rect b="b" l="l" r="r" t="t"/>
              <a:pathLst>
                <a:path extrusionOk="0" h="8098" w="8192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-52832775" y="3740025"/>
              <a:ext cx="18125" cy="64600"/>
            </a:xfrm>
            <a:custGeom>
              <a:rect b="b" l="l" r="r" t="t"/>
              <a:pathLst>
                <a:path extrusionOk="0" h="2584" w="725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-52570500" y="3740025"/>
              <a:ext cx="18925" cy="64600"/>
            </a:xfrm>
            <a:custGeom>
              <a:rect b="b" l="l" r="r" t="t"/>
              <a:pathLst>
                <a:path extrusionOk="0" h="2584" w="757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21"/>
          <p:cNvSpPr txBox="1"/>
          <p:nvPr/>
        </p:nvSpPr>
        <p:spPr>
          <a:xfrm>
            <a:off x="4791993" y="3566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Junior developers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38" name="Google Shape;238;p21"/>
          <p:cNvSpPr txBox="1"/>
          <p:nvPr/>
        </p:nvSpPr>
        <p:spPr>
          <a:xfrm>
            <a:off x="4791993" y="2964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Medior</a:t>
            </a: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 developers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39" name="Google Shape;239;p21"/>
          <p:cNvSpPr txBox="1"/>
          <p:nvPr/>
        </p:nvSpPr>
        <p:spPr>
          <a:xfrm>
            <a:off x="4791993" y="2362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Senior</a:t>
            </a: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 developers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grpSp>
        <p:nvGrpSpPr>
          <p:cNvPr id="240" name="Google Shape;240;p21"/>
          <p:cNvGrpSpPr/>
          <p:nvPr/>
        </p:nvGrpSpPr>
        <p:grpSpPr>
          <a:xfrm>
            <a:off x="4171164" y="1825073"/>
            <a:ext cx="337151" cy="337151"/>
            <a:chOff x="-57173375" y="3198925"/>
            <a:chExt cx="319000" cy="319000"/>
          </a:xfrm>
        </p:grpSpPr>
        <p:sp>
          <p:nvSpPr>
            <p:cNvPr id="241" name="Google Shape;241;p21"/>
            <p:cNvSpPr/>
            <p:nvPr/>
          </p:nvSpPr>
          <p:spPr>
            <a:xfrm>
              <a:off x="-57120600" y="3237525"/>
              <a:ext cx="204800" cy="92825"/>
            </a:xfrm>
            <a:custGeom>
              <a:rect b="b" l="l" r="r" t="t"/>
              <a:pathLst>
                <a:path extrusionOk="0" h="3713" w="8192">
                  <a:moveTo>
                    <a:pt x="4096" y="0"/>
                  </a:moveTo>
                  <a:cubicBezTo>
                    <a:pt x="1954" y="0"/>
                    <a:pt x="189" y="1607"/>
                    <a:pt x="0" y="3686"/>
                  </a:cubicBezTo>
                  <a:cubicBezTo>
                    <a:pt x="81" y="3690"/>
                    <a:pt x="163" y="3692"/>
                    <a:pt x="245" y="3692"/>
                  </a:cubicBezTo>
                  <a:cubicBezTo>
                    <a:pt x="868" y="3692"/>
                    <a:pt x="1523" y="3579"/>
                    <a:pt x="2080" y="3245"/>
                  </a:cubicBezTo>
                  <a:cubicBezTo>
                    <a:pt x="2111" y="3182"/>
                    <a:pt x="2174" y="3056"/>
                    <a:pt x="2206" y="2993"/>
                  </a:cubicBezTo>
                  <a:cubicBezTo>
                    <a:pt x="2017" y="2615"/>
                    <a:pt x="1954" y="2237"/>
                    <a:pt x="2206" y="1890"/>
                  </a:cubicBezTo>
                  <a:cubicBezTo>
                    <a:pt x="2395" y="1512"/>
                    <a:pt x="2741" y="1323"/>
                    <a:pt x="3151" y="1323"/>
                  </a:cubicBezTo>
                  <a:cubicBezTo>
                    <a:pt x="3340" y="977"/>
                    <a:pt x="3686" y="725"/>
                    <a:pt x="4096" y="725"/>
                  </a:cubicBezTo>
                  <a:cubicBezTo>
                    <a:pt x="4474" y="725"/>
                    <a:pt x="4884" y="977"/>
                    <a:pt x="5041" y="1323"/>
                  </a:cubicBezTo>
                  <a:cubicBezTo>
                    <a:pt x="5419" y="1323"/>
                    <a:pt x="5829" y="1512"/>
                    <a:pt x="6018" y="1890"/>
                  </a:cubicBezTo>
                  <a:cubicBezTo>
                    <a:pt x="6207" y="2237"/>
                    <a:pt x="6207" y="2678"/>
                    <a:pt x="6018" y="2993"/>
                  </a:cubicBezTo>
                  <a:cubicBezTo>
                    <a:pt x="6049" y="3056"/>
                    <a:pt x="6112" y="3182"/>
                    <a:pt x="6144" y="3245"/>
                  </a:cubicBezTo>
                  <a:cubicBezTo>
                    <a:pt x="6654" y="3551"/>
                    <a:pt x="7206" y="3713"/>
                    <a:pt x="7783" y="3713"/>
                  </a:cubicBezTo>
                  <a:cubicBezTo>
                    <a:pt x="7918" y="3713"/>
                    <a:pt x="8054" y="3704"/>
                    <a:pt x="8192" y="3686"/>
                  </a:cubicBezTo>
                  <a:cubicBezTo>
                    <a:pt x="8003" y="1607"/>
                    <a:pt x="6207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-57053650" y="3273750"/>
              <a:ext cx="70100" cy="74850"/>
            </a:xfrm>
            <a:custGeom>
              <a:rect b="b" l="l" r="r" t="t"/>
              <a:pathLst>
                <a:path extrusionOk="0" h="2994" w="2804">
                  <a:moveTo>
                    <a:pt x="1418" y="1166"/>
                  </a:moveTo>
                  <a:cubicBezTo>
                    <a:pt x="1607" y="1166"/>
                    <a:pt x="1765" y="1323"/>
                    <a:pt x="1765" y="1544"/>
                  </a:cubicBezTo>
                  <a:cubicBezTo>
                    <a:pt x="1765" y="1733"/>
                    <a:pt x="1638" y="1891"/>
                    <a:pt x="1418" y="1891"/>
                  </a:cubicBezTo>
                  <a:cubicBezTo>
                    <a:pt x="1229" y="1891"/>
                    <a:pt x="1071" y="1733"/>
                    <a:pt x="1071" y="1544"/>
                  </a:cubicBezTo>
                  <a:cubicBezTo>
                    <a:pt x="1071" y="1323"/>
                    <a:pt x="1229" y="1166"/>
                    <a:pt x="1418" y="1166"/>
                  </a:cubicBezTo>
                  <a:close/>
                  <a:moveTo>
                    <a:pt x="1418" y="0"/>
                  </a:moveTo>
                  <a:cubicBezTo>
                    <a:pt x="1260" y="0"/>
                    <a:pt x="1103" y="126"/>
                    <a:pt x="1071" y="315"/>
                  </a:cubicBezTo>
                  <a:cubicBezTo>
                    <a:pt x="1019" y="497"/>
                    <a:pt x="860" y="615"/>
                    <a:pt x="664" y="615"/>
                  </a:cubicBezTo>
                  <a:cubicBezTo>
                    <a:pt x="623" y="615"/>
                    <a:pt x="580" y="610"/>
                    <a:pt x="536" y="599"/>
                  </a:cubicBezTo>
                  <a:cubicBezTo>
                    <a:pt x="492" y="573"/>
                    <a:pt x="447" y="561"/>
                    <a:pt x="402" y="561"/>
                  </a:cubicBezTo>
                  <a:cubicBezTo>
                    <a:pt x="284" y="561"/>
                    <a:pt x="172" y="642"/>
                    <a:pt x="126" y="756"/>
                  </a:cubicBezTo>
                  <a:cubicBezTo>
                    <a:pt x="32" y="914"/>
                    <a:pt x="63" y="1103"/>
                    <a:pt x="189" y="1197"/>
                  </a:cubicBezTo>
                  <a:cubicBezTo>
                    <a:pt x="347" y="1387"/>
                    <a:pt x="347" y="1639"/>
                    <a:pt x="189" y="1765"/>
                  </a:cubicBezTo>
                  <a:cubicBezTo>
                    <a:pt x="32" y="1891"/>
                    <a:pt x="0" y="2080"/>
                    <a:pt x="126" y="2237"/>
                  </a:cubicBezTo>
                  <a:cubicBezTo>
                    <a:pt x="175" y="2359"/>
                    <a:pt x="300" y="2406"/>
                    <a:pt x="427" y="2406"/>
                  </a:cubicBezTo>
                  <a:cubicBezTo>
                    <a:pt x="463" y="2406"/>
                    <a:pt x="500" y="2402"/>
                    <a:pt x="536" y="2395"/>
                  </a:cubicBezTo>
                  <a:cubicBezTo>
                    <a:pt x="580" y="2382"/>
                    <a:pt x="624" y="2376"/>
                    <a:pt x="667" y="2376"/>
                  </a:cubicBezTo>
                  <a:cubicBezTo>
                    <a:pt x="840" y="2376"/>
                    <a:pt x="996" y="2477"/>
                    <a:pt x="1071" y="2678"/>
                  </a:cubicBezTo>
                  <a:cubicBezTo>
                    <a:pt x="1103" y="2867"/>
                    <a:pt x="1260" y="2993"/>
                    <a:pt x="1418" y="2993"/>
                  </a:cubicBezTo>
                  <a:cubicBezTo>
                    <a:pt x="1575" y="2993"/>
                    <a:pt x="1733" y="2867"/>
                    <a:pt x="1765" y="2678"/>
                  </a:cubicBezTo>
                  <a:cubicBezTo>
                    <a:pt x="1789" y="2483"/>
                    <a:pt x="1946" y="2363"/>
                    <a:pt x="2118" y="2363"/>
                  </a:cubicBezTo>
                  <a:cubicBezTo>
                    <a:pt x="2168" y="2363"/>
                    <a:pt x="2219" y="2373"/>
                    <a:pt x="2269" y="2395"/>
                  </a:cubicBezTo>
                  <a:cubicBezTo>
                    <a:pt x="2309" y="2411"/>
                    <a:pt x="2354" y="2419"/>
                    <a:pt x="2399" y="2419"/>
                  </a:cubicBezTo>
                  <a:cubicBezTo>
                    <a:pt x="2530" y="2419"/>
                    <a:pt x="2663" y="2354"/>
                    <a:pt x="2710" y="2237"/>
                  </a:cubicBezTo>
                  <a:cubicBezTo>
                    <a:pt x="2804" y="2080"/>
                    <a:pt x="2741" y="1891"/>
                    <a:pt x="2647" y="1765"/>
                  </a:cubicBezTo>
                  <a:cubicBezTo>
                    <a:pt x="2489" y="1607"/>
                    <a:pt x="2489" y="1323"/>
                    <a:pt x="2647" y="1197"/>
                  </a:cubicBezTo>
                  <a:cubicBezTo>
                    <a:pt x="2804" y="1103"/>
                    <a:pt x="2804" y="914"/>
                    <a:pt x="2710" y="756"/>
                  </a:cubicBezTo>
                  <a:cubicBezTo>
                    <a:pt x="2663" y="640"/>
                    <a:pt x="2530" y="575"/>
                    <a:pt x="2399" y="575"/>
                  </a:cubicBezTo>
                  <a:cubicBezTo>
                    <a:pt x="2354" y="575"/>
                    <a:pt x="2309" y="583"/>
                    <a:pt x="2269" y="599"/>
                  </a:cubicBezTo>
                  <a:cubicBezTo>
                    <a:pt x="2235" y="609"/>
                    <a:pt x="2202" y="613"/>
                    <a:pt x="2170" y="613"/>
                  </a:cubicBezTo>
                  <a:cubicBezTo>
                    <a:pt x="1992" y="613"/>
                    <a:pt x="1845" y="475"/>
                    <a:pt x="1765" y="315"/>
                  </a:cubicBezTo>
                  <a:cubicBezTo>
                    <a:pt x="1733" y="126"/>
                    <a:pt x="157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-57058375" y="3198925"/>
              <a:ext cx="82700" cy="26800"/>
            </a:xfrm>
            <a:custGeom>
              <a:rect b="b" l="l" r="r" t="t"/>
              <a:pathLst>
                <a:path extrusionOk="0" h="1072" w="3308">
                  <a:moveTo>
                    <a:pt x="1638" y="0"/>
                  </a:moveTo>
                  <a:cubicBezTo>
                    <a:pt x="882" y="0"/>
                    <a:pt x="252" y="441"/>
                    <a:pt x="0" y="1071"/>
                  </a:cubicBezTo>
                  <a:cubicBezTo>
                    <a:pt x="504" y="851"/>
                    <a:pt x="1040" y="756"/>
                    <a:pt x="1638" y="756"/>
                  </a:cubicBezTo>
                  <a:cubicBezTo>
                    <a:pt x="2206" y="756"/>
                    <a:pt x="2773" y="851"/>
                    <a:pt x="3308" y="1071"/>
                  </a:cubicBezTo>
                  <a:cubicBezTo>
                    <a:pt x="2993" y="441"/>
                    <a:pt x="2363" y="0"/>
                    <a:pt x="1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-57173375" y="3338325"/>
              <a:ext cx="319000" cy="179600"/>
            </a:xfrm>
            <a:custGeom>
              <a:rect b="b" l="l" r="r" t="t"/>
              <a:pathLst>
                <a:path extrusionOk="0" h="7184" w="12760">
                  <a:moveTo>
                    <a:pt x="4695" y="1198"/>
                  </a:moveTo>
                  <a:cubicBezTo>
                    <a:pt x="4915" y="1198"/>
                    <a:pt x="5073" y="1355"/>
                    <a:pt x="5073" y="1544"/>
                  </a:cubicBezTo>
                  <a:cubicBezTo>
                    <a:pt x="5073" y="1733"/>
                    <a:pt x="4915" y="1891"/>
                    <a:pt x="4695" y="1891"/>
                  </a:cubicBezTo>
                  <a:cubicBezTo>
                    <a:pt x="4506" y="1891"/>
                    <a:pt x="4348" y="1733"/>
                    <a:pt x="4348" y="1544"/>
                  </a:cubicBezTo>
                  <a:cubicBezTo>
                    <a:pt x="4348" y="1355"/>
                    <a:pt x="4506" y="1198"/>
                    <a:pt x="4695" y="1198"/>
                  </a:cubicBezTo>
                  <a:close/>
                  <a:moveTo>
                    <a:pt x="7688" y="1198"/>
                  </a:moveTo>
                  <a:cubicBezTo>
                    <a:pt x="7908" y="1198"/>
                    <a:pt x="8066" y="1355"/>
                    <a:pt x="8066" y="1544"/>
                  </a:cubicBezTo>
                  <a:cubicBezTo>
                    <a:pt x="8066" y="1733"/>
                    <a:pt x="7940" y="1891"/>
                    <a:pt x="7688" y="1891"/>
                  </a:cubicBezTo>
                  <a:cubicBezTo>
                    <a:pt x="7499" y="1891"/>
                    <a:pt x="7341" y="1733"/>
                    <a:pt x="7341" y="1544"/>
                  </a:cubicBezTo>
                  <a:cubicBezTo>
                    <a:pt x="7341" y="1355"/>
                    <a:pt x="7499" y="1198"/>
                    <a:pt x="7688" y="1198"/>
                  </a:cubicBezTo>
                  <a:close/>
                  <a:moveTo>
                    <a:pt x="946" y="2805"/>
                  </a:moveTo>
                  <a:cubicBezTo>
                    <a:pt x="1198" y="3151"/>
                    <a:pt x="1639" y="3403"/>
                    <a:pt x="2111" y="3403"/>
                  </a:cubicBezTo>
                  <a:cubicBezTo>
                    <a:pt x="2111" y="3844"/>
                    <a:pt x="1765" y="4128"/>
                    <a:pt x="1355" y="4128"/>
                  </a:cubicBezTo>
                  <a:cubicBezTo>
                    <a:pt x="977" y="4128"/>
                    <a:pt x="631" y="3781"/>
                    <a:pt x="631" y="3403"/>
                  </a:cubicBezTo>
                  <a:cubicBezTo>
                    <a:pt x="631" y="3151"/>
                    <a:pt x="725" y="2931"/>
                    <a:pt x="946" y="2805"/>
                  </a:cubicBezTo>
                  <a:close/>
                  <a:moveTo>
                    <a:pt x="11531" y="2805"/>
                  </a:moveTo>
                  <a:cubicBezTo>
                    <a:pt x="11720" y="2931"/>
                    <a:pt x="11846" y="3151"/>
                    <a:pt x="11846" y="3403"/>
                  </a:cubicBezTo>
                  <a:cubicBezTo>
                    <a:pt x="11846" y="3844"/>
                    <a:pt x="11531" y="4128"/>
                    <a:pt x="11090" y="4128"/>
                  </a:cubicBezTo>
                  <a:cubicBezTo>
                    <a:pt x="10681" y="4128"/>
                    <a:pt x="10334" y="3781"/>
                    <a:pt x="10334" y="3403"/>
                  </a:cubicBezTo>
                  <a:cubicBezTo>
                    <a:pt x="10807" y="3403"/>
                    <a:pt x="11248" y="3151"/>
                    <a:pt x="11531" y="2805"/>
                  </a:cubicBezTo>
                  <a:close/>
                  <a:moveTo>
                    <a:pt x="7302" y="3718"/>
                  </a:moveTo>
                  <a:cubicBezTo>
                    <a:pt x="7396" y="3718"/>
                    <a:pt x="7483" y="3750"/>
                    <a:pt x="7530" y="3813"/>
                  </a:cubicBezTo>
                  <a:cubicBezTo>
                    <a:pt x="7688" y="3939"/>
                    <a:pt x="7688" y="4191"/>
                    <a:pt x="7530" y="4348"/>
                  </a:cubicBezTo>
                  <a:cubicBezTo>
                    <a:pt x="7184" y="4695"/>
                    <a:pt x="6711" y="4884"/>
                    <a:pt x="6238" y="4884"/>
                  </a:cubicBezTo>
                  <a:cubicBezTo>
                    <a:pt x="5766" y="4884"/>
                    <a:pt x="5262" y="4695"/>
                    <a:pt x="4947" y="4348"/>
                  </a:cubicBezTo>
                  <a:cubicBezTo>
                    <a:pt x="4789" y="4191"/>
                    <a:pt x="4789" y="3939"/>
                    <a:pt x="4947" y="3813"/>
                  </a:cubicBezTo>
                  <a:cubicBezTo>
                    <a:pt x="5026" y="3750"/>
                    <a:pt x="5120" y="3718"/>
                    <a:pt x="5211" y="3718"/>
                  </a:cubicBezTo>
                  <a:cubicBezTo>
                    <a:pt x="5301" y="3718"/>
                    <a:pt x="5388" y="3750"/>
                    <a:pt x="5451" y="3813"/>
                  </a:cubicBezTo>
                  <a:cubicBezTo>
                    <a:pt x="5671" y="4033"/>
                    <a:pt x="5955" y="4144"/>
                    <a:pt x="6238" y="4144"/>
                  </a:cubicBezTo>
                  <a:cubicBezTo>
                    <a:pt x="6522" y="4144"/>
                    <a:pt x="6806" y="4033"/>
                    <a:pt x="7026" y="3813"/>
                  </a:cubicBezTo>
                  <a:cubicBezTo>
                    <a:pt x="7105" y="3750"/>
                    <a:pt x="7207" y="3718"/>
                    <a:pt x="7302" y="3718"/>
                  </a:cubicBezTo>
                  <a:close/>
                  <a:moveTo>
                    <a:pt x="4317" y="1"/>
                  </a:moveTo>
                  <a:cubicBezTo>
                    <a:pt x="3781" y="284"/>
                    <a:pt x="3119" y="410"/>
                    <a:pt x="2552" y="410"/>
                  </a:cubicBezTo>
                  <a:cubicBezTo>
                    <a:pt x="2426" y="410"/>
                    <a:pt x="2300" y="410"/>
                    <a:pt x="2206" y="379"/>
                  </a:cubicBezTo>
                  <a:lnTo>
                    <a:pt x="2206" y="410"/>
                  </a:lnTo>
                  <a:cubicBezTo>
                    <a:pt x="1355" y="410"/>
                    <a:pt x="694" y="1072"/>
                    <a:pt x="694" y="1891"/>
                  </a:cubicBezTo>
                  <a:cubicBezTo>
                    <a:pt x="694" y="1985"/>
                    <a:pt x="694" y="2017"/>
                    <a:pt x="725" y="2112"/>
                  </a:cubicBezTo>
                  <a:cubicBezTo>
                    <a:pt x="253" y="2364"/>
                    <a:pt x="0" y="2836"/>
                    <a:pt x="0" y="3403"/>
                  </a:cubicBezTo>
                  <a:cubicBezTo>
                    <a:pt x="0" y="4222"/>
                    <a:pt x="662" y="4884"/>
                    <a:pt x="1481" y="4884"/>
                  </a:cubicBezTo>
                  <a:cubicBezTo>
                    <a:pt x="1891" y="4884"/>
                    <a:pt x="2237" y="4726"/>
                    <a:pt x="2521" y="4506"/>
                  </a:cubicBezTo>
                  <a:cubicBezTo>
                    <a:pt x="3088" y="6050"/>
                    <a:pt x="4632" y="7184"/>
                    <a:pt x="6364" y="7184"/>
                  </a:cubicBezTo>
                  <a:cubicBezTo>
                    <a:pt x="8097" y="7184"/>
                    <a:pt x="9641" y="6050"/>
                    <a:pt x="10240" y="4506"/>
                  </a:cubicBezTo>
                  <a:cubicBezTo>
                    <a:pt x="10492" y="4726"/>
                    <a:pt x="10870" y="4884"/>
                    <a:pt x="11248" y="4884"/>
                  </a:cubicBezTo>
                  <a:cubicBezTo>
                    <a:pt x="12067" y="4884"/>
                    <a:pt x="12760" y="4222"/>
                    <a:pt x="12760" y="3403"/>
                  </a:cubicBezTo>
                  <a:cubicBezTo>
                    <a:pt x="12571" y="2836"/>
                    <a:pt x="12256" y="2364"/>
                    <a:pt x="11846" y="2112"/>
                  </a:cubicBezTo>
                  <a:lnTo>
                    <a:pt x="11846" y="1891"/>
                  </a:lnTo>
                  <a:cubicBezTo>
                    <a:pt x="11846" y="1072"/>
                    <a:pt x="11153" y="410"/>
                    <a:pt x="10334" y="410"/>
                  </a:cubicBezTo>
                  <a:lnTo>
                    <a:pt x="10334" y="379"/>
                  </a:lnTo>
                  <a:cubicBezTo>
                    <a:pt x="10208" y="379"/>
                    <a:pt x="10114" y="410"/>
                    <a:pt x="9988" y="410"/>
                  </a:cubicBezTo>
                  <a:cubicBezTo>
                    <a:pt x="9357" y="410"/>
                    <a:pt x="8727" y="253"/>
                    <a:pt x="8160" y="1"/>
                  </a:cubicBezTo>
                  <a:lnTo>
                    <a:pt x="8160" y="32"/>
                  </a:lnTo>
                  <a:cubicBezTo>
                    <a:pt x="7971" y="410"/>
                    <a:pt x="7593" y="599"/>
                    <a:pt x="7184" y="599"/>
                  </a:cubicBezTo>
                  <a:cubicBezTo>
                    <a:pt x="6995" y="946"/>
                    <a:pt x="6648" y="1198"/>
                    <a:pt x="6238" y="1198"/>
                  </a:cubicBezTo>
                  <a:cubicBezTo>
                    <a:pt x="5860" y="1198"/>
                    <a:pt x="5451" y="946"/>
                    <a:pt x="5293" y="599"/>
                  </a:cubicBezTo>
                  <a:cubicBezTo>
                    <a:pt x="4852" y="599"/>
                    <a:pt x="4506" y="410"/>
                    <a:pt x="4317" y="32"/>
                  </a:cubicBezTo>
                  <a:lnTo>
                    <a:pt x="43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Google Shape;245;p21"/>
          <p:cNvGrpSpPr/>
          <p:nvPr/>
        </p:nvGrpSpPr>
        <p:grpSpPr>
          <a:xfrm>
            <a:off x="3122967" y="1199182"/>
            <a:ext cx="1385348" cy="337178"/>
            <a:chOff x="3518475" y="1158382"/>
            <a:chExt cx="1385348" cy="337178"/>
          </a:xfrm>
        </p:grpSpPr>
        <p:grpSp>
          <p:nvGrpSpPr>
            <p:cNvPr id="246" name="Google Shape;246;p21"/>
            <p:cNvGrpSpPr/>
            <p:nvPr/>
          </p:nvGrpSpPr>
          <p:grpSpPr>
            <a:xfrm>
              <a:off x="4608288" y="1158382"/>
              <a:ext cx="295536" cy="337178"/>
              <a:chOff x="-51623775" y="3584850"/>
              <a:chExt cx="279625" cy="319025"/>
            </a:xfrm>
          </p:grpSpPr>
          <p:sp>
            <p:nvSpPr>
              <p:cNvPr id="247" name="Google Shape;247;p21"/>
              <p:cNvSpPr/>
              <p:nvPr/>
            </p:nvSpPr>
            <p:spPr>
              <a:xfrm>
                <a:off x="-51497750" y="3832175"/>
                <a:ext cx="26000" cy="13200"/>
              </a:xfrm>
              <a:custGeom>
                <a:rect b="b" l="l" r="r" t="t"/>
                <a:pathLst>
                  <a:path extrusionOk="0" h="528" w="1040">
                    <a:moveTo>
                      <a:pt x="504" y="0"/>
                    </a:moveTo>
                    <a:cubicBezTo>
                      <a:pt x="378" y="189"/>
                      <a:pt x="252" y="252"/>
                      <a:pt x="0" y="410"/>
                    </a:cubicBezTo>
                    <a:cubicBezTo>
                      <a:pt x="158" y="489"/>
                      <a:pt x="339" y="528"/>
                      <a:pt x="520" y="528"/>
                    </a:cubicBezTo>
                    <a:cubicBezTo>
                      <a:pt x="701" y="528"/>
                      <a:pt x="882" y="489"/>
                      <a:pt x="1040" y="410"/>
                    </a:cubicBezTo>
                    <a:cubicBezTo>
                      <a:pt x="788" y="252"/>
                      <a:pt x="693" y="158"/>
                      <a:pt x="50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21"/>
              <p:cNvSpPr/>
              <p:nvPr/>
            </p:nvSpPr>
            <p:spPr>
              <a:xfrm>
                <a:off x="-51574150" y="3809300"/>
                <a:ext cx="78000" cy="26550"/>
              </a:xfrm>
              <a:custGeom>
                <a:rect b="b" l="l" r="r" t="t"/>
                <a:pathLst>
                  <a:path extrusionOk="0" h="1062" w="3120">
                    <a:moveTo>
                      <a:pt x="2547" y="1"/>
                    </a:moveTo>
                    <a:cubicBezTo>
                      <a:pt x="2380" y="1"/>
                      <a:pt x="2203" y="61"/>
                      <a:pt x="2048" y="191"/>
                    </a:cubicBezTo>
                    <a:cubicBezTo>
                      <a:pt x="1784" y="477"/>
                      <a:pt x="1443" y="609"/>
                      <a:pt x="1078" y="609"/>
                    </a:cubicBezTo>
                    <a:cubicBezTo>
                      <a:pt x="921" y="609"/>
                      <a:pt x="760" y="585"/>
                      <a:pt x="599" y="537"/>
                    </a:cubicBezTo>
                    <a:lnTo>
                      <a:pt x="0" y="348"/>
                    </a:lnTo>
                    <a:lnTo>
                      <a:pt x="0" y="348"/>
                    </a:lnTo>
                    <a:cubicBezTo>
                      <a:pt x="401" y="819"/>
                      <a:pt x="977" y="1061"/>
                      <a:pt x="1572" y="1061"/>
                    </a:cubicBezTo>
                    <a:cubicBezTo>
                      <a:pt x="1773" y="1061"/>
                      <a:pt x="1975" y="1034"/>
                      <a:pt x="2174" y="978"/>
                    </a:cubicBezTo>
                    <a:cubicBezTo>
                      <a:pt x="2615" y="821"/>
                      <a:pt x="2804" y="632"/>
                      <a:pt x="3119" y="348"/>
                    </a:cubicBezTo>
                    <a:cubicBezTo>
                      <a:pt x="3008" y="125"/>
                      <a:pt x="2787" y="1"/>
                      <a:pt x="254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21"/>
              <p:cNvSpPr/>
              <p:nvPr/>
            </p:nvSpPr>
            <p:spPr>
              <a:xfrm>
                <a:off x="-51579675" y="3837675"/>
                <a:ext cx="190625" cy="66200"/>
              </a:xfrm>
              <a:custGeom>
                <a:rect b="b" l="l" r="r" t="t"/>
                <a:pathLst>
                  <a:path extrusionOk="0" h="2648" w="7625">
                    <a:moveTo>
                      <a:pt x="7625" y="1"/>
                    </a:moveTo>
                    <a:lnTo>
                      <a:pt x="7625" y="1"/>
                    </a:lnTo>
                    <a:cubicBezTo>
                      <a:pt x="7121" y="442"/>
                      <a:pt x="6491" y="662"/>
                      <a:pt x="5829" y="662"/>
                    </a:cubicBezTo>
                    <a:cubicBezTo>
                      <a:pt x="5577" y="662"/>
                      <a:pt x="5356" y="631"/>
                      <a:pt x="5104" y="568"/>
                    </a:cubicBezTo>
                    <a:cubicBezTo>
                      <a:pt x="4758" y="914"/>
                      <a:pt x="4285" y="1103"/>
                      <a:pt x="3813" y="1103"/>
                    </a:cubicBezTo>
                    <a:cubicBezTo>
                      <a:pt x="3340" y="1103"/>
                      <a:pt x="2868" y="914"/>
                      <a:pt x="2521" y="568"/>
                    </a:cubicBezTo>
                    <a:cubicBezTo>
                      <a:pt x="2269" y="631"/>
                      <a:pt x="2048" y="662"/>
                      <a:pt x="1796" y="662"/>
                    </a:cubicBezTo>
                    <a:cubicBezTo>
                      <a:pt x="1135" y="662"/>
                      <a:pt x="505" y="442"/>
                      <a:pt x="1" y="1"/>
                    </a:cubicBezTo>
                    <a:lnTo>
                      <a:pt x="1" y="1"/>
                    </a:lnTo>
                    <a:cubicBezTo>
                      <a:pt x="599" y="1576"/>
                      <a:pt x="2111" y="2647"/>
                      <a:pt x="3813" y="2647"/>
                    </a:cubicBezTo>
                    <a:cubicBezTo>
                      <a:pt x="5514" y="2647"/>
                      <a:pt x="7058" y="1576"/>
                      <a:pt x="762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1"/>
              <p:cNvSpPr/>
              <p:nvPr/>
            </p:nvSpPr>
            <p:spPr>
              <a:xfrm>
                <a:off x="-51473350" y="3809250"/>
                <a:ext cx="78000" cy="26500"/>
              </a:xfrm>
              <a:custGeom>
                <a:rect b="b" l="l" r="r" t="t"/>
                <a:pathLst>
                  <a:path extrusionOk="0" h="1060" w="3120">
                    <a:moveTo>
                      <a:pt x="600" y="1"/>
                    </a:moveTo>
                    <a:cubicBezTo>
                      <a:pt x="364" y="1"/>
                      <a:pt x="129" y="117"/>
                      <a:pt x="1" y="319"/>
                    </a:cubicBezTo>
                    <a:cubicBezTo>
                      <a:pt x="284" y="602"/>
                      <a:pt x="505" y="823"/>
                      <a:pt x="946" y="949"/>
                    </a:cubicBezTo>
                    <a:cubicBezTo>
                      <a:pt x="1155" y="1024"/>
                      <a:pt x="1369" y="1059"/>
                      <a:pt x="1580" y="1059"/>
                    </a:cubicBezTo>
                    <a:cubicBezTo>
                      <a:pt x="2163" y="1059"/>
                      <a:pt x="2727" y="790"/>
                      <a:pt x="3120" y="350"/>
                    </a:cubicBezTo>
                    <a:lnTo>
                      <a:pt x="3120" y="350"/>
                    </a:lnTo>
                    <a:lnTo>
                      <a:pt x="2521" y="539"/>
                    </a:lnTo>
                    <a:cubicBezTo>
                      <a:pt x="2369" y="587"/>
                      <a:pt x="2212" y="611"/>
                      <a:pt x="2056" y="611"/>
                    </a:cubicBezTo>
                    <a:cubicBezTo>
                      <a:pt x="1693" y="611"/>
                      <a:pt x="1336" y="479"/>
                      <a:pt x="1072" y="193"/>
                    </a:cubicBezTo>
                    <a:cubicBezTo>
                      <a:pt x="940" y="61"/>
                      <a:pt x="770" y="1"/>
                      <a:pt x="60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21"/>
              <p:cNvSpPr/>
              <p:nvPr/>
            </p:nvSpPr>
            <p:spPr>
              <a:xfrm>
                <a:off x="-51598575" y="3584850"/>
                <a:ext cx="226850" cy="111875"/>
              </a:xfrm>
              <a:custGeom>
                <a:rect b="b" l="l" r="r" t="t"/>
                <a:pathLst>
                  <a:path extrusionOk="0" h="4475" w="9074">
                    <a:moveTo>
                      <a:pt x="757" y="1"/>
                    </a:moveTo>
                    <a:cubicBezTo>
                      <a:pt x="379" y="1"/>
                      <a:pt x="1" y="347"/>
                      <a:pt x="1" y="725"/>
                    </a:cubicBezTo>
                    <a:cubicBezTo>
                      <a:pt x="1" y="1009"/>
                      <a:pt x="158" y="1261"/>
                      <a:pt x="379" y="1355"/>
                    </a:cubicBezTo>
                    <a:lnTo>
                      <a:pt x="379" y="4474"/>
                    </a:lnTo>
                    <a:lnTo>
                      <a:pt x="3561" y="4474"/>
                    </a:lnTo>
                    <a:lnTo>
                      <a:pt x="3120" y="4033"/>
                    </a:lnTo>
                    <a:cubicBezTo>
                      <a:pt x="2962" y="3876"/>
                      <a:pt x="2962" y="3655"/>
                      <a:pt x="3120" y="3529"/>
                    </a:cubicBezTo>
                    <a:lnTo>
                      <a:pt x="4191" y="2458"/>
                    </a:lnTo>
                    <a:cubicBezTo>
                      <a:pt x="4269" y="2379"/>
                      <a:pt x="4364" y="2340"/>
                      <a:pt x="4455" y="2340"/>
                    </a:cubicBezTo>
                    <a:cubicBezTo>
                      <a:pt x="4545" y="2340"/>
                      <a:pt x="4632" y="2379"/>
                      <a:pt x="4695" y="2458"/>
                    </a:cubicBezTo>
                    <a:lnTo>
                      <a:pt x="5766" y="3529"/>
                    </a:lnTo>
                    <a:cubicBezTo>
                      <a:pt x="5923" y="3687"/>
                      <a:pt x="5923" y="3939"/>
                      <a:pt x="5766" y="4033"/>
                    </a:cubicBezTo>
                    <a:lnTo>
                      <a:pt x="5325" y="4474"/>
                    </a:lnTo>
                    <a:lnTo>
                      <a:pt x="8507" y="4474"/>
                    </a:lnTo>
                    <a:lnTo>
                      <a:pt x="8507" y="1355"/>
                    </a:lnTo>
                    <a:cubicBezTo>
                      <a:pt x="8759" y="1261"/>
                      <a:pt x="8885" y="1009"/>
                      <a:pt x="8885" y="725"/>
                    </a:cubicBezTo>
                    <a:cubicBezTo>
                      <a:pt x="9074" y="347"/>
                      <a:pt x="8696" y="1"/>
                      <a:pt x="8318" y="1"/>
                    </a:cubicBezTo>
                    <a:cubicBezTo>
                      <a:pt x="7908" y="1"/>
                      <a:pt x="7562" y="347"/>
                      <a:pt x="7562" y="725"/>
                    </a:cubicBezTo>
                    <a:cubicBezTo>
                      <a:pt x="7562" y="883"/>
                      <a:pt x="7625" y="1009"/>
                      <a:pt x="7688" y="1135"/>
                    </a:cubicBezTo>
                    <a:lnTo>
                      <a:pt x="6428" y="2143"/>
                    </a:lnTo>
                    <a:lnTo>
                      <a:pt x="5167" y="1135"/>
                    </a:lnTo>
                    <a:cubicBezTo>
                      <a:pt x="5262" y="1009"/>
                      <a:pt x="5293" y="883"/>
                      <a:pt x="5293" y="725"/>
                    </a:cubicBezTo>
                    <a:cubicBezTo>
                      <a:pt x="5293" y="347"/>
                      <a:pt x="4947" y="1"/>
                      <a:pt x="4537" y="1"/>
                    </a:cubicBezTo>
                    <a:cubicBezTo>
                      <a:pt x="4159" y="1"/>
                      <a:pt x="3781" y="347"/>
                      <a:pt x="3781" y="725"/>
                    </a:cubicBezTo>
                    <a:cubicBezTo>
                      <a:pt x="3781" y="883"/>
                      <a:pt x="3844" y="1009"/>
                      <a:pt x="3907" y="1135"/>
                    </a:cubicBezTo>
                    <a:lnTo>
                      <a:pt x="2647" y="2143"/>
                    </a:lnTo>
                    <a:lnTo>
                      <a:pt x="1387" y="1135"/>
                    </a:lnTo>
                    <a:cubicBezTo>
                      <a:pt x="1481" y="1009"/>
                      <a:pt x="1513" y="883"/>
                      <a:pt x="1513" y="725"/>
                    </a:cubicBezTo>
                    <a:cubicBezTo>
                      <a:pt x="1513" y="347"/>
                      <a:pt x="1166" y="1"/>
                      <a:pt x="75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21"/>
              <p:cNvSpPr/>
              <p:nvPr/>
            </p:nvSpPr>
            <p:spPr>
              <a:xfrm>
                <a:off x="-51623775" y="3703775"/>
                <a:ext cx="18125" cy="63825"/>
              </a:xfrm>
              <a:custGeom>
                <a:rect b="b" l="l" r="r" t="t"/>
                <a:pathLst>
                  <a:path extrusionOk="0" h="2553" w="725">
                    <a:moveTo>
                      <a:pt x="725" y="1"/>
                    </a:moveTo>
                    <a:cubicBezTo>
                      <a:pt x="252" y="190"/>
                      <a:pt x="0" y="726"/>
                      <a:pt x="0" y="1261"/>
                    </a:cubicBezTo>
                    <a:cubicBezTo>
                      <a:pt x="0" y="1797"/>
                      <a:pt x="315" y="2301"/>
                      <a:pt x="725" y="2553"/>
                    </a:cubicBezTo>
                    <a:lnTo>
                      <a:pt x="7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21"/>
              <p:cNvSpPr/>
              <p:nvPr/>
            </p:nvSpPr>
            <p:spPr>
              <a:xfrm>
                <a:off x="-51363075" y="3703000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21"/>
              <p:cNvSpPr/>
              <p:nvPr/>
            </p:nvSpPr>
            <p:spPr>
              <a:xfrm>
                <a:off x="-51586750" y="3716375"/>
                <a:ext cx="207150" cy="89775"/>
              </a:xfrm>
              <a:custGeom>
                <a:rect b="b" l="l" r="r" t="t"/>
                <a:pathLst>
                  <a:path extrusionOk="0" h="3591" w="8286">
                    <a:moveTo>
                      <a:pt x="2615" y="757"/>
                    </a:moveTo>
                    <a:cubicBezTo>
                      <a:pt x="2804" y="757"/>
                      <a:pt x="2962" y="915"/>
                      <a:pt x="2962" y="1104"/>
                    </a:cubicBezTo>
                    <a:cubicBezTo>
                      <a:pt x="2962" y="1293"/>
                      <a:pt x="2804" y="1450"/>
                      <a:pt x="2615" y="1450"/>
                    </a:cubicBezTo>
                    <a:cubicBezTo>
                      <a:pt x="2394" y="1450"/>
                      <a:pt x="2237" y="1293"/>
                      <a:pt x="2237" y="1104"/>
                    </a:cubicBezTo>
                    <a:cubicBezTo>
                      <a:pt x="2237" y="915"/>
                      <a:pt x="2394" y="757"/>
                      <a:pt x="2615" y="757"/>
                    </a:cubicBezTo>
                    <a:close/>
                    <a:moveTo>
                      <a:pt x="5608" y="757"/>
                    </a:moveTo>
                    <a:cubicBezTo>
                      <a:pt x="5797" y="757"/>
                      <a:pt x="5955" y="915"/>
                      <a:pt x="5955" y="1104"/>
                    </a:cubicBezTo>
                    <a:cubicBezTo>
                      <a:pt x="5955" y="1293"/>
                      <a:pt x="5797" y="1450"/>
                      <a:pt x="5608" y="1450"/>
                    </a:cubicBezTo>
                    <a:cubicBezTo>
                      <a:pt x="5387" y="1450"/>
                      <a:pt x="5230" y="1293"/>
                      <a:pt x="5230" y="1104"/>
                    </a:cubicBezTo>
                    <a:cubicBezTo>
                      <a:pt x="5198" y="915"/>
                      <a:pt x="5387" y="757"/>
                      <a:pt x="5608" y="757"/>
                    </a:cubicBezTo>
                    <a:close/>
                    <a:moveTo>
                      <a:pt x="95" y="1"/>
                    </a:moveTo>
                    <a:lnTo>
                      <a:pt x="95" y="3088"/>
                    </a:lnTo>
                    <a:lnTo>
                      <a:pt x="0" y="3088"/>
                    </a:lnTo>
                    <a:lnTo>
                      <a:pt x="1386" y="3561"/>
                    </a:lnTo>
                    <a:cubicBezTo>
                      <a:pt x="1451" y="3577"/>
                      <a:pt x="1517" y="3585"/>
                      <a:pt x="1581" y="3585"/>
                    </a:cubicBezTo>
                    <a:cubicBezTo>
                      <a:pt x="1764" y="3585"/>
                      <a:pt x="1939" y="3520"/>
                      <a:pt x="2079" y="3404"/>
                    </a:cubicBezTo>
                    <a:cubicBezTo>
                      <a:pt x="2371" y="3112"/>
                      <a:pt x="2737" y="2970"/>
                      <a:pt x="3098" y="2970"/>
                    </a:cubicBezTo>
                    <a:cubicBezTo>
                      <a:pt x="3478" y="2970"/>
                      <a:pt x="3852" y="3128"/>
                      <a:pt x="4127" y="3435"/>
                    </a:cubicBezTo>
                    <a:cubicBezTo>
                      <a:pt x="4415" y="3132"/>
                      <a:pt x="4791" y="2982"/>
                      <a:pt x="5166" y="2982"/>
                    </a:cubicBezTo>
                    <a:cubicBezTo>
                      <a:pt x="5531" y="2982"/>
                      <a:pt x="5895" y="3124"/>
                      <a:pt x="6175" y="3404"/>
                    </a:cubicBezTo>
                    <a:cubicBezTo>
                      <a:pt x="6329" y="3535"/>
                      <a:pt x="6483" y="3591"/>
                      <a:pt x="6658" y="3591"/>
                    </a:cubicBezTo>
                    <a:cubicBezTo>
                      <a:pt x="6734" y="3591"/>
                      <a:pt x="6814" y="3580"/>
                      <a:pt x="6900" y="3561"/>
                    </a:cubicBezTo>
                    <a:lnTo>
                      <a:pt x="8286" y="3088"/>
                    </a:lnTo>
                    <a:lnTo>
                      <a:pt x="828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1"/>
              <p:cNvSpPr/>
              <p:nvPr/>
            </p:nvSpPr>
            <p:spPr>
              <a:xfrm>
                <a:off x="-51497750" y="3666775"/>
                <a:ext cx="26000" cy="26800"/>
              </a:xfrm>
              <a:custGeom>
                <a:rect b="b" l="l" r="r" t="t"/>
                <a:pathLst>
                  <a:path extrusionOk="0" h="1072" w="1040">
                    <a:moveTo>
                      <a:pt x="536" y="0"/>
                    </a:moveTo>
                    <a:lnTo>
                      <a:pt x="0" y="536"/>
                    </a:lnTo>
                    <a:lnTo>
                      <a:pt x="536" y="1071"/>
                    </a:lnTo>
                    <a:lnTo>
                      <a:pt x="1040" y="536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6" name="Google Shape;256;p21"/>
            <p:cNvGrpSpPr/>
            <p:nvPr/>
          </p:nvGrpSpPr>
          <p:grpSpPr>
            <a:xfrm>
              <a:off x="4073800" y="1158382"/>
              <a:ext cx="295536" cy="337178"/>
              <a:chOff x="-51623775" y="3584850"/>
              <a:chExt cx="279625" cy="319025"/>
            </a:xfrm>
          </p:grpSpPr>
          <p:sp>
            <p:nvSpPr>
              <p:cNvPr id="257" name="Google Shape;257;p21"/>
              <p:cNvSpPr/>
              <p:nvPr/>
            </p:nvSpPr>
            <p:spPr>
              <a:xfrm>
                <a:off x="-51497750" y="3832175"/>
                <a:ext cx="26000" cy="13200"/>
              </a:xfrm>
              <a:custGeom>
                <a:rect b="b" l="l" r="r" t="t"/>
                <a:pathLst>
                  <a:path extrusionOk="0" h="528" w="1040">
                    <a:moveTo>
                      <a:pt x="504" y="0"/>
                    </a:moveTo>
                    <a:cubicBezTo>
                      <a:pt x="378" y="189"/>
                      <a:pt x="252" y="252"/>
                      <a:pt x="0" y="410"/>
                    </a:cubicBezTo>
                    <a:cubicBezTo>
                      <a:pt x="158" y="489"/>
                      <a:pt x="339" y="528"/>
                      <a:pt x="520" y="528"/>
                    </a:cubicBezTo>
                    <a:cubicBezTo>
                      <a:pt x="701" y="528"/>
                      <a:pt x="882" y="489"/>
                      <a:pt x="1040" y="410"/>
                    </a:cubicBezTo>
                    <a:cubicBezTo>
                      <a:pt x="788" y="252"/>
                      <a:pt x="693" y="158"/>
                      <a:pt x="50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1"/>
              <p:cNvSpPr/>
              <p:nvPr/>
            </p:nvSpPr>
            <p:spPr>
              <a:xfrm>
                <a:off x="-51574150" y="3809300"/>
                <a:ext cx="78000" cy="26550"/>
              </a:xfrm>
              <a:custGeom>
                <a:rect b="b" l="l" r="r" t="t"/>
                <a:pathLst>
                  <a:path extrusionOk="0" h="1062" w="3120">
                    <a:moveTo>
                      <a:pt x="2547" y="1"/>
                    </a:moveTo>
                    <a:cubicBezTo>
                      <a:pt x="2380" y="1"/>
                      <a:pt x="2203" y="61"/>
                      <a:pt x="2048" y="191"/>
                    </a:cubicBezTo>
                    <a:cubicBezTo>
                      <a:pt x="1784" y="477"/>
                      <a:pt x="1443" y="609"/>
                      <a:pt x="1078" y="609"/>
                    </a:cubicBezTo>
                    <a:cubicBezTo>
                      <a:pt x="921" y="609"/>
                      <a:pt x="760" y="585"/>
                      <a:pt x="599" y="537"/>
                    </a:cubicBezTo>
                    <a:lnTo>
                      <a:pt x="0" y="348"/>
                    </a:lnTo>
                    <a:lnTo>
                      <a:pt x="0" y="348"/>
                    </a:lnTo>
                    <a:cubicBezTo>
                      <a:pt x="401" y="819"/>
                      <a:pt x="977" y="1061"/>
                      <a:pt x="1572" y="1061"/>
                    </a:cubicBezTo>
                    <a:cubicBezTo>
                      <a:pt x="1773" y="1061"/>
                      <a:pt x="1975" y="1034"/>
                      <a:pt x="2174" y="978"/>
                    </a:cubicBezTo>
                    <a:cubicBezTo>
                      <a:pt x="2615" y="821"/>
                      <a:pt x="2804" y="632"/>
                      <a:pt x="3119" y="348"/>
                    </a:cubicBezTo>
                    <a:cubicBezTo>
                      <a:pt x="3008" y="125"/>
                      <a:pt x="2787" y="1"/>
                      <a:pt x="254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21"/>
              <p:cNvSpPr/>
              <p:nvPr/>
            </p:nvSpPr>
            <p:spPr>
              <a:xfrm>
                <a:off x="-51579675" y="3837675"/>
                <a:ext cx="190625" cy="66200"/>
              </a:xfrm>
              <a:custGeom>
                <a:rect b="b" l="l" r="r" t="t"/>
                <a:pathLst>
                  <a:path extrusionOk="0" h="2648" w="7625">
                    <a:moveTo>
                      <a:pt x="7625" y="1"/>
                    </a:moveTo>
                    <a:lnTo>
                      <a:pt x="7625" y="1"/>
                    </a:lnTo>
                    <a:cubicBezTo>
                      <a:pt x="7121" y="442"/>
                      <a:pt x="6491" y="662"/>
                      <a:pt x="5829" y="662"/>
                    </a:cubicBezTo>
                    <a:cubicBezTo>
                      <a:pt x="5577" y="662"/>
                      <a:pt x="5356" y="631"/>
                      <a:pt x="5104" y="568"/>
                    </a:cubicBezTo>
                    <a:cubicBezTo>
                      <a:pt x="4758" y="914"/>
                      <a:pt x="4285" y="1103"/>
                      <a:pt x="3813" y="1103"/>
                    </a:cubicBezTo>
                    <a:cubicBezTo>
                      <a:pt x="3340" y="1103"/>
                      <a:pt x="2868" y="914"/>
                      <a:pt x="2521" y="568"/>
                    </a:cubicBezTo>
                    <a:cubicBezTo>
                      <a:pt x="2269" y="631"/>
                      <a:pt x="2048" y="662"/>
                      <a:pt x="1796" y="662"/>
                    </a:cubicBezTo>
                    <a:cubicBezTo>
                      <a:pt x="1135" y="662"/>
                      <a:pt x="505" y="442"/>
                      <a:pt x="1" y="1"/>
                    </a:cubicBezTo>
                    <a:lnTo>
                      <a:pt x="1" y="1"/>
                    </a:lnTo>
                    <a:cubicBezTo>
                      <a:pt x="599" y="1576"/>
                      <a:pt x="2111" y="2647"/>
                      <a:pt x="3813" y="2647"/>
                    </a:cubicBezTo>
                    <a:cubicBezTo>
                      <a:pt x="5514" y="2647"/>
                      <a:pt x="7058" y="1576"/>
                      <a:pt x="762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21"/>
              <p:cNvSpPr/>
              <p:nvPr/>
            </p:nvSpPr>
            <p:spPr>
              <a:xfrm>
                <a:off x="-51473350" y="3809250"/>
                <a:ext cx="78000" cy="26500"/>
              </a:xfrm>
              <a:custGeom>
                <a:rect b="b" l="l" r="r" t="t"/>
                <a:pathLst>
                  <a:path extrusionOk="0" h="1060" w="3120">
                    <a:moveTo>
                      <a:pt x="600" y="1"/>
                    </a:moveTo>
                    <a:cubicBezTo>
                      <a:pt x="364" y="1"/>
                      <a:pt x="129" y="117"/>
                      <a:pt x="1" y="319"/>
                    </a:cubicBezTo>
                    <a:cubicBezTo>
                      <a:pt x="284" y="602"/>
                      <a:pt x="505" y="823"/>
                      <a:pt x="946" y="949"/>
                    </a:cubicBezTo>
                    <a:cubicBezTo>
                      <a:pt x="1155" y="1024"/>
                      <a:pt x="1369" y="1059"/>
                      <a:pt x="1580" y="1059"/>
                    </a:cubicBezTo>
                    <a:cubicBezTo>
                      <a:pt x="2163" y="1059"/>
                      <a:pt x="2727" y="790"/>
                      <a:pt x="3120" y="350"/>
                    </a:cubicBezTo>
                    <a:lnTo>
                      <a:pt x="3120" y="350"/>
                    </a:lnTo>
                    <a:lnTo>
                      <a:pt x="2521" y="539"/>
                    </a:lnTo>
                    <a:cubicBezTo>
                      <a:pt x="2369" y="587"/>
                      <a:pt x="2212" y="611"/>
                      <a:pt x="2056" y="611"/>
                    </a:cubicBezTo>
                    <a:cubicBezTo>
                      <a:pt x="1693" y="611"/>
                      <a:pt x="1336" y="479"/>
                      <a:pt x="1072" y="193"/>
                    </a:cubicBezTo>
                    <a:cubicBezTo>
                      <a:pt x="940" y="61"/>
                      <a:pt x="770" y="1"/>
                      <a:pt x="60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1"/>
              <p:cNvSpPr/>
              <p:nvPr/>
            </p:nvSpPr>
            <p:spPr>
              <a:xfrm>
                <a:off x="-51598575" y="3584850"/>
                <a:ext cx="226850" cy="111875"/>
              </a:xfrm>
              <a:custGeom>
                <a:rect b="b" l="l" r="r" t="t"/>
                <a:pathLst>
                  <a:path extrusionOk="0" h="4475" w="9074">
                    <a:moveTo>
                      <a:pt x="757" y="1"/>
                    </a:moveTo>
                    <a:cubicBezTo>
                      <a:pt x="379" y="1"/>
                      <a:pt x="1" y="347"/>
                      <a:pt x="1" y="725"/>
                    </a:cubicBezTo>
                    <a:cubicBezTo>
                      <a:pt x="1" y="1009"/>
                      <a:pt x="158" y="1261"/>
                      <a:pt x="379" y="1355"/>
                    </a:cubicBezTo>
                    <a:lnTo>
                      <a:pt x="379" y="4474"/>
                    </a:lnTo>
                    <a:lnTo>
                      <a:pt x="3561" y="4474"/>
                    </a:lnTo>
                    <a:lnTo>
                      <a:pt x="3120" y="4033"/>
                    </a:lnTo>
                    <a:cubicBezTo>
                      <a:pt x="2962" y="3876"/>
                      <a:pt x="2962" y="3655"/>
                      <a:pt x="3120" y="3529"/>
                    </a:cubicBezTo>
                    <a:lnTo>
                      <a:pt x="4191" y="2458"/>
                    </a:lnTo>
                    <a:cubicBezTo>
                      <a:pt x="4269" y="2379"/>
                      <a:pt x="4364" y="2340"/>
                      <a:pt x="4455" y="2340"/>
                    </a:cubicBezTo>
                    <a:cubicBezTo>
                      <a:pt x="4545" y="2340"/>
                      <a:pt x="4632" y="2379"/>
                      <a:pt x="4695" y="2458"/>
                    </a:cubicBezTo>
                    <a:lnTo>
                      <a:pt x="5766" y="3529"/>
                    </a:lnTo>
                    <a:cubicBezTo>
                      <a:pt x="5923" y="3687"/>
                      <a:pt x="5923" y="3939"/>
                      <a:pt x="5766" y="4033"/>
                    </a:cubicBezTo>
                    <a:lnTo>
                      <a:pt x="5325" y="4474"/>
                    </a:lnTo>
                    <a:lnTo>
                      <a:pt x="8507" y="4474"/>
                    </a:lnTo>
                    <a:lnTo>
                      <a:pt x="8507" y="1355"/>
                    </a:lnTo>
                    <a:cubicBezTo>
                      <a:pt x="8759" y="1261"/>
                      <a:pt x="8885" y="1009"/>
                      <a:pt x="8885" y="725"/>
                    </a:cubicBezTo>
                    <a:cubicBezTo>
                      <a:pt x="9074" y="347"/>
                      <a:pt x="8696" y="1"/>
                      <a:pt x="8318" y="1"/>
                    </a:cubicBezTo>
                    <a:cubicBezTo>
                      <a:pt x="7908" y="1"/>
                      <a:pt x="7562" y="347"/>
                      <a:pt x="7562" y="725"/>
                    </a:cubicBezTo>
                    <a:cubicBezTo>
                      <a:pt x="7562" y="883"/>
                      <a:pt x="7625" y="1009"/>
                      <a:pt x="7688" y="1135"/>
                    </a:cubicBezTo>
                    <a:lnTo>
                      <a:pt x="6428" y="2143"/>
                    </a:lnTo>
                    <a:lnTo>
                      <a:pt x="5167" y="1135"/>
                    </a:lnTo>
                    <a:cubicBezTo>
                      <a:pt x="5262" y="1009"/>
                      <a:pt x="5293" y="883"/>
                      <a:pt x="5293" y="725"/>
                    </a:cubicBezTo>
                    <a:cubicBezTo>
                      <a:pt x="5293" y="347"/>
                      <a:pt x="4947" y="1"/>
                      <a:pt x="4537" y="1"/>
                    </a:cubicBezTo>
                    <a:cubicBezTo>
                      <a:pt x="4159" y="1"/>
                      <a:pt x="3781" y="347"/>
                      <a:pt x="3781" y="725"/>
                    </a:cubicBezTo>
                    <a:cubicBezTo>
                      <a:pt x="3781" y="883"/>
                      <a:pt x="3844" y="1009"/>
                      <a:pt x="3907" y="1135"/>
                    </a:cubicBezTo>
                    <a:lnTo>
                      <a:pt x="2647" y="2143"/>
                    </a:lnTo>
                    <a:lnTo>
                      <a:pt x="1387" y="1135"/>
                    </a:lnTo>
                    <a:cubicBezTo>
                      <a:pt x="1481" y="1009"/>
                      <a:pt x="1513" y="883"/>
                      <a:pt x="1513" y="725"/>
                    </a:cubicBezTo>
                    <a:cubicBezTo>
                      <a:pt x="1513" y="347"/>
                      <a:pt x="1166" y="1"/>
                      <a:pt x="75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1"/>
              <p:cNvSpPr/>
              <p:nvPr/>
            </p:nvSpPr>
            <p:spPr>
              <a:xfrm>
                <a:off x="-51623775" y="3703775"/>
                <a:ext cx="18125" cy="63825"/>
              </a:xfrm>
              <a:custGeom>
                <a:rect b="b" l="l" r="r" t="t"/>
                <a:pathLst>
                  <a:path extrusionOk="0" h="2553" w="725">
                    <a:moveTo>
                      <a:pt x="725" y="1"/>
                    </a:moveTo>
                    <a:cubicBezTo>
                      <a:pt x="252" y="190"/>
                      <a:pt x="0" y="726"/>
                      <a:pt x="0" y="1261"/>
                    </a:cubicBezTo>
                    <a:cubicBezTo>
                      <a:pt x="0" y="1797"/>
                      <a:pt x="315" y="2301"/>
                      <a:pt x="725" y="2553"/>
                    </a:cubicBezTo>
                    <a:lnTo>
                      <a:pt x="7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21"/>
              <p:cNvSpPr/>
              <p:nvPr/>
            </p:nvSpPr>
            <p:spPr>
              <a:xfrm>
                <a:off x="-51363075" y="3703000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21"/>
              <p:cNvSpPr/>
              <p:nvPr/>
            </p:nvSpPr>
            <p:spPr>
              <a:xfrm>
                <a:off x="-51586750" y="3716375"/>
                <a:ext cx="207150" cy="89775"/>
              </a:xfrm>
              <a:custGeom>
                <a:rect b="b" l="l" r="r" t="t"/>
                <a:pathLst>
                  <a:path extrusionOk="0" h="3591" w="8286">
                    <a:moveTo>
                      <a:pt x="2615" y="757"/>
                    </a:moveTo>
                    <a:cubicBezTo>
                      <a:pt x="2804" y="757"/>
                      <a:pt x="2962" y="915"/>
                      <a:pt x="2962" y="1104"/>
                    </a:cubicBezTo>
                    <a:cubicBezTo>
                      <a:pt x="2962" y="1293"/>
                      <a:pt x="2804" y="1450"/>
                      <a:pt x="2615" y="1450"/>
                    </a:cubicBezTo>
                    <a:cubicBezTo>
                      <a:pt x="2394" y="1450"/>
                      <a:pt x="2237" y="1293"/>
                      <a:pt x="2237" y="1104"/>
                    </a:cubicBezTo>
                    <a:cubicBezTo>
                      <a:pt x="2237" y="915"/>
                      <a:pt x="2394" y="757"/>
                      <a:pt x="2615" y="757"/>
                    </a:cubicBezTo>
                    <a:close/>
                    <a:moveTo>
                      <a:pt x="5608" y="757"/>
                    </a:moveTo>
                    <a:cubicBezTo>
                      <a:pt x="5797" y="757"/>
                      <a:pt x="5955" y="915"/>
                      <a:pt x="5955" y="1104"/>
                    </a:cubicBezTo>
                    <a:cubicBezTo>
                      <a:pt x="5955" y="1293"/>
                      <a:pt x="5797" y="1450"/>
                      <a:pt x="5608" y="1450"/>
                    </a:cubicBezTo>
                    <a:cubicBezTo>
                      <a:pt x="5387" y="1450"/>
                      <a:pt x="5230" y="1293"/>
                      <a:pt x="5230" y="1104"/>
                    </a:cubicBezTo>
                    <a:cubicBezTo>
                      <a:pt x="5198" y="915"/>
                      <a:pt x="5387" y="757"/>
                      <a:pt x="5608" y="757"/>
                    </a:cubicBezTo>
                    <a:close/>
                    <a:moveTo>
                      <a:pt x="95" y="1"/>
                    </a:moveTo>
                    <a:lnTo>
                      <a:pt x="95" y="3088"/>
                    </a:lnTo>
                    <a:lnTo>
                      <a:pt x="0" y="3088"/>
                    </a:lnTo>
                    <a:lnTo>
                      <a:pt x="1386" y="3561"/>
                    </a:lnTo>
                    <a:cubicBezTo>
                      <a:pt x="1451" y="3577"/>
                      <a:pt x="1517" y="3585"/>
                      <a:pt x="1581" y="3585"/>
                    </a:cubicBezTo>
                    <a:cubicBezTo>
                      <a:pt x="1764" y="3585"/>
                      <a:pt x="1939" y="3520"/>
                      <a:pt x="2079" y="3404"/>
                    </a:cubicBezTo>
                    <a:cubicBezTo>
                      <a:pt x="2371" y="3112"/>
                      <a:pt x="2737" y="2970"/>
                      <a:pt x="3098" y="2970"/>
                    </a:cubicBezTo>
                    <a:cubicBezTo>
                      <a:pt x="3478" y="2970"/>
                      <a:pt x="3852" y="3128"/>
                      <a:pt x="4127" y="3435"/>
                    </a:cubicBezTo>
                    <a:cubicBezTo>
                      <a:pt x="4415" y="3132"/>
                      <a:pt x="4791" y="2982"/>
                      <a:pt x="5166" y="2982"/>
                    </a:cubicBezTo>
                    <a:cubicBezTo>
                      <a:pt x="5531" y="2982"/>
                      <a:pt x="5895" y="3124"/>
                      <a:pt x="6175" y="3404"/>
                    </a:cubicBezTo>
                    <a:cubicBezTo>
                      <a:pt x="6329" y="3535"/>
                      <a:pt x="6483" y="3591"/>
                      <a:pt x="6658" y="3591"/>
                    </a:cubicBezTo>
                    <a:cubicBezTo>
                      <a:pt x="6734" y="3591"/>
                      <a:pt x="6814" y="3580"/>
                      <a:pt x="6900" y="3561"/>
                    </a:cubicBezTo>
                    <a:lnTo>
                      <a:pt x="8286" y="3088"/>
                    </a:lnTo>
                    <a:lnTo>
                      <a:pt x="828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21"/>
              <p:cNvSpPr/>
              <p:nvPr/>
            </p:nvSpPr>
            <p:spPr>
              <a:xfrm>
                <a:off x="-51497750" y="3666775"/>
                <a:ext cx="26000" cy="26800"/>
              </a:xfrm>
              <a:custGeom>
                <a:rect b="b" l="l" r="r" t="t"/>
                <a:pathLst>
                  <a:path extrusionOk="0" h="1072" w="1040">
                    <a:moveTo>
                      <a:pt x="536" y="0"/>
                    </a:moveTo>
                    <a:lnTo>
                      <a:pt x="0" y="536"/>
                    </a:lnTo>
                    <a:lnTo>
                      <a:pt x="536" y="1071"/>
                    </a:lnTo>
                    <a:lnTo>
                      <a:pt x="1040" y="536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6" name="Google Shape;266;p21"/>
            <p:cNvGrpSpPr/>
            <p:nvPr/>
          </p:nvGrpSpPr>
          <p:grpSpPr>
            <a:xfrm>
              <a:off x="3518475" y="1158382"/>
              <a:ext cx="295536" cy="337178"/>
              <a:chOff x="-51623775" y="3584850"/>
              <a:chExt cx="279625" cy="319025"/>
            </a:xfrm>
          </p:grpSpPr>
          <p:sp>
            <p:nvSpPr>
              <p:cNvPr id="267" name="Google Shape;267;p21"/>
              <p:cNvSpPr/>
              <p:nvPr/>
            </p:nvSpPr>
            <p:spPr>
              <a:xfrm>
                <a:off x="-51497750" y="3832175"/>
                <a:ext cx="26000" cy="13200"/>
              </a:xfrm>
              <a:custGeom>
                <a:rect b="b" l="l" r="r" t="t"/>
                <a:pathLst>
                  <a:path extrusionOk="0" h="528" w="1040">
                    <a:moveTo>
                      <a:pt x="504" y="0"/>
                    </a:moveTo>
                    <a:cubicBezTo>
                      <a:pt x="378" y="189"/>
                      <a:pt x="252" y="252"/>
                      <a:pt x="0" y="410"/>
                    </a:cubicBezTo>
                    <a:cubicBezTo>
                      <a:pt x="158" y="489"/>
                      <a:pt x="339" y="528"/>
                      <a:pt x="520" y="528"/>
                    </a:cubicBezTo>
                    <a:cubicBezTo>
                      <a:pt x="701" y="528"/>
                      <a:pt x="882" y="489"/>
                      <a:pt x="1040" y="410"/>
                    </a:cubicBezTo>
                    <a:cubicBezTo>
                      <a:pt x="788" y="252"/>
                      <a:pt x="693" y="158"/>
                      <a:pt x="50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21"/>
              <p:cNvSpPr/>
              <p:nvPr/>
            </p:nvSpPr>
            <p:spPr>
              <a:xfrm>
                <a:off x="-51574150" y="3809300"/>
                <a:ext cx="78000" cy="26550"/>
              </a:xfrm>
              <a:custGeom>
                <a:rect b="b" l="l" r="r" t="t"/>
                <a:pathLst>
                  <a:path extrusionOk="0" h="1062" w="3120">
                    <a:moveTo>
                      <a:pt x="2547" y="1"/>
                    </a:moveTo>
                    <a:cubicBezTo>
                      <a:pt x="2380" y="1"/>
                      <a:pt x="2203" y="61"/>
                      <a:pt x="2048" y="191"/>
                    </a:cubicBezTo>
                    <a:cubicBezTo>
                      <a:pt x="1784" y="477"/>
                      <a:pt x="1443" y="609"/>
                      <a:pt x="1078" y="609"/>
                    </a:cubicBezTo>
                    <a:cubicBezTo>
                      <a:pt x="921" y="609"/>
                      <a:pt x="760" y="585"/>
                      <a:pt x="599" y="537"/>
                    </a:cubicBezTo>
                    <a:lnTo>
                      <a:pt x="0" y="348"/>
                    </a:lnTo>
                    <a:lnTo>
                      <a:pt x="0" y="348"/>
                    </a:lnTo>
                    <a:cubicBezTo>
                      <a:pt x="401" y="819"/>
                      <a:pt x="977" y="1061"/>
                      <a:pt x="1572" y="1061"/>
                    </a:cubicBezTo>
                    <a:cubicBezTo>
                      <a:pt x="1773" y="1061"/>
                      <a:pt x="1975" y="1034"/>
                      <a:pt x="2174" y="978"/>
                    </a:cubicBezTo>
                    <a:cubicBezTo>
                      <a:pt x="2615" y="821"/>
                      <a:pt x="2804" y="632"/>
                      <a:pt x="3119" y="348"/>
                    </a:cubicBezTo>
                    <a:cubicBezTo>
                      <a:pt x="3008" y="125"/>
                      <a:pt x="2787" y="1"/>
                      <a:pt x="254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21"/>
              <p:cNvSpPr/>
              <p:nvPr/>
            </p:nvSpPr>
            <p:spPr>
              <a:xfrm>
                <a:off x="-51579675" y="3837675"/>
                <a:ext cx="190625" cy="66200"/>
              </a:xfrm>
              <a:custGeom>
                <a:rect b="b" l="l" r="r" t="t"/>
                <a:pathLst>
                  <a:path extrusionOk="0" h="2648" w="7625">
                    <a:moveTo>
                      <a:pt x="7625" y="1"/>
                    </a:moveTo>
                    <a:lnTo>
                      <a:pt x="7625" y="1"/>
                    </a:lnTo>
                    <a:cubicBezTo>
                      <a:pt x="7121" y="442"/>
                      <a:pt x="6491" y="662"/>
                      <a:pt x="5829" y="662"/>
                    </a:cubicBezTo>
                    <a:cubicBezTo>
                      <a:pt x="5577" y="662"/>
                      <a:pt x="5356" y="631"/>
                      <a:pt x="5104" y="568"/>
                    </a:cubicBezTo>
                    <a:cubicBezTo>
                      <a:pt x="4758" y="914"/>
                      <a:pt x="4285" y="1103"/>
                      <a:pt x="3813" y="1103"/>
                    </a:cubicBezTo>
                    <a:cubicBezTo>
                      <a:pt x="3340" y="1103"/>
                      <a:pt x="2868" y="914"/>
                      <a:pt x="2521" y="568"/>
                    </a:cubicBezTo>
                    <a:cubicBezTo>
                      <a:pt x="2269" y="631"/>
                      <a:pt x="2048" y="662"/>
                      <a:pt x="1796" y="662"/>
                    </a:cubicBezTo>
                    <a:cubicBezTo>
                      <a:pt x="1135" y="662"/>
                      <a:pt x="505" y="442"/>
                      <a:pt x="1" y="1"/>
                    </a:cubicBezTo>
                    <a:lnTo>
                      <a:pt x="1" y="1"/>
                    </a:lnTo>
                    <a:cubicBezTo>
                      <a:pt x="599" y="1576"/>
                      <a:pt x="2111" y="2647"/>
                      <a:pt x="3813" y="2647"/>
                    </a:cubicBezTo>
                    <a:cubicBezTo>
                      <a:pt x="5514" y="2647"/>
                      <a:pt x="7058" y="1576"/>
                      <a:pt x="762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21"/>
              <p:cNvSpPr/>
              <p:nvPr/>
            </p:nvSpPr>
            <p:spPr>
              <a:xfrm>
                <a:off x="-51473350" y="3809250"/>
                <a:ext cx="78000" cy="26500"/>
              </a:xfrm>
              <a:custGeom>
                <a:rect b="b" l="l" r="r" t="t"/>
                <a:pathLst>
                  <a:path extrusionOk="0" h="1060" w="3120">
                    <a:moveTo>
                      <a:pt x="600" y="1"/>
                    </a:moveTo>
                    <a:cubicBezTo>
                      <a:pt x="364" y="1"/>
                      <a:pt x="129" y="117"/>
                      <a:pt x="1" y="319"/>
                    </a:cubicBezTo>
                    <a:cubicBezTo>
                      <a:pt x="284" y="602"/>
                      <a:pt x="505" y="823"/>
                      <a:pt x="946" y="949"/>
                    </a:cubicBezTo>
                    <a:cubicBezTo>
                      <a:pt x="1155" y="1024"/>
                      <a:pt x="1369" y="1059"/>
                      <a:pt x="1580" y="1059"/>
                    </a:cubicBezTo>
                    <a:cubicBezTo>
                      <a:pt x="2163" y="1059"/>
                      <a:pt x="2727" y="790"/>
                      <a:pt x="3120" y="350"/>
                    </a:cubicBezTo>
                    <a:lnTo>
                      <a:pt x="3120" y="350"/>
                    </a:lnTo>
                    <a:lnTo>
                      <a:pt x="2521" y="539"/>
                    </a:lnTo>
                    <a:cubicBezTo>
                      <a:pt x="2369" y="587"/>
                      <a:pt x="2212" y="611"/>
                      <a:pt x="2056" y="611"/>
                    </a:cubicBezTo>
                    <a:cubicBezTo>
                      <a:pt x="1693" y="611"/>
                      <a:pt x="1336" y="479"/>
                      <a:pt x="1072" y="193"/>
                    </a:cubicBezTo>
                    <a:cubicBezTo>
                      <a:pt x="940" y="61"/>
                      <a:pt x="770" y="1"/>
                      <a:pt x="60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1"/>
              <p:cNvSpPr/>
              <p:nvPr/>
            </p:nvSpPr>
            <p:spPr>
              <a:xfrm>
                <a:off x="-51598575" y="3584850"/>
                <a:ext cx="226850" cy="111875"/>
              </a:xfrm>
              <a:custGeom>
                <a:rect b="b" l="l" r="r" t="t"/>
                <a:pathLst>
                  <a:path extrusionOk="0" h="4475" w="9074">
                    <a:moveTo>
                      <a:pt x="757" y="1"/>
                    </a:moveTo>
                    <a:cubicBezTo>
                      <a:pt x="379" y="1"/>
                      <a:pt x="1" y="347"/>
                      <a:pt x="1" y="725"/>
                    </a:cubicBezTo>
                    <a:cubicBezTo>
                      <a:pt x="1" y="1009"/>
                      <a:pt x="158" y="1261"/>
                      <a:pt x="379" y="1355"/>
                    </a:cubicBezTo>
                    <a:lnTo>
                      <a:pt x="379" y="4474"/>
                    </a:lnTo>
                    <a:lnTo>
                      <a:pt x="3561" y="4474"/>
                    </a:lnTo>
                    <a:lnTo>
                      <a:pt x="3120" y="4033"/>
                    </a:lnTo>
                    <a:cubicBezTo>
                      <a:pt x="2962" y="3876"/>
                      <a:pt x="2962" y="3655"/>
                      <a:pt x="3120" y="3529"/>
                    </a:cubicBezTo>
                    <a:lnTo>
                      <a:pt x="4191" y="2458"/>
                    </a:lnTo>
                    <a:cubicBezTo>
                      <a:pt x="4269" y="2379"/>
                      <a:pt x="4364" y="2340"/>
                      <a:pt x="4455" y="2340"/>
                    </a:cubicBezTo>
                    <a:cubicBezTo>
                      <a:pt x="4545" y="2340"/>
                      <a:pt x="4632" y="2379"/>
                      <a:pt x="4695" y="2458"/>
                    </a:cubicBezTo>
                    <a:lnTo>
                      <a:pt x="5766" y="3529"/>
                    </a:lnTo>
                    <a:cubicBezTo>
                      <a:pt x="5923" y="3687"/>
                      <a:pt x="5923" y="3939"/>
                      <a:pt x="5766" y="4033"/>
                    </a:cubicBezTo>
                    <a:lnTo>
                      <a:pt x="5325" y="4474"/>
                    </a:lnTo>
                    <a:lnTo>
                      <a:pt x="8507" y="4474"/>
                    </a:lnTo>
                    <a:lnTo>
                      <a:pt x="8507" y="1355"/>
                    </a:lnTo>
                    <a:cubicBezTo>
                      <a:pt x="8759" y="1261"/>
                      <a:pt x="8885" y="1009"/>
                      <a:pt x="8885" y="725"/>
                    </a:cubicBezTo>
                    <a:cubicBezTo>
                      <a:pt x="9074" y="347"/>
                      <a:pt x="8696" y="1"/>
                      <a:pt x="8318" y="1"/>
                    </a:cubicBezTo>
                    <a:cubicBezTo>
                      <a:pt x="7908" y="1"/>
                      <a:pt x="7562" y="347"/>
                      <a:pt x="7562" y="725"/>
                    </a:cubicBezTo>
                    <a:cubicBezTo>
                      <a:pt x="7562" y="883"/>
                      <a:pt x="7625" y="1009"/>
                      <a:pt x="7688" y="1135"/>
                    </a:cubicBezTo>
                    <a:lnTo>
                      <a:pt x="6428" y="2143"/>
                    </a:lnTo>
                    <a:lnTo>
                      <a:pt x="5167" y="1135"/>
                    </a:lnTo>
                    <a:cubicBezTo>
                      <a:pt x="5262" y="1009"/>
                      <a:pt x="5293" y="883"/>
                      <a:pt x="5293" y="725"/>
                    </a:cubicBezTo>
                    <a:cubicBezTo>
                      <a:pt x="5293" y="347"/>
                      <a:pt x="4947" y="1"/>
                      <a:pt x="4537" y="1"/>
                    </a:cubicBezTo>
                    <a:cubicBezTo>
                      <a:pt x="4159" y="1"/>
                      <a:pt x="3781" y="347"/>
                      <a:pt x="3781" y="725"/>
                    </a:cubicBezTo>
                    <a:cubicBezTo>
                      <a:pt x="3781" y="883"/>
                      <a:pt x="3844" y="1009"/>
                      <a:pt x="3907" y="1135"/>
                    </a:cubicBezTo>
                    <a:lnTo>
                      <a:pt x="2647" y="2143"/>
                    </a:lnTo>
                    <a:lnTo>
                      <a:pt x="1387" y="1135"/>
                    </a:lnTo>
                    <a:cubicBezTo>
                      <a:pt x="1481" y="1009"/>
                      <a:pt x="1513" y="883"/>
                      <a:pt x="1513" y="725"/>
                    </a:cubicBezTo>
                    <a:cubicBezTo>
                      <a:pt x="1513" y="347"/>
                      <a:pt x="1166" y="1"/>
                      <a:pt x="75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>
                <a:off x="-51623775" y="3703775"/>
                <a:ext cx="18125" cy="63825"/>
              </a:xfrm>
              <a:custGeom>
                <a:rect b="b" l="l" r="r" t="t"/>
                <a:pathLst>
                  <a:path extrusionOk="0" h="2553" w="725">
                    <a:moveTo>
                      <a:pt x="725" y="1"/>
                    </a:moveTo>
                    <a:cubicBezTo>
                      <a:pt x="252" y="190"/>
                      <a:pt x="0" y="726"/>
                      <a:pt x="0" y="1261"/>
                    </a:cubicBezTo>
                    <a:cubicBezTo>
                      <a:pt x="0" y="1797"/>
                      <a:pt x="315" y="2301"/>
                      <a:pt x="725" y="2553"/>
                    </a:cubicBezTo>
                    <a:lnTo>
                      <a:pt x="7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21"/>
              <p:cNvSpPr/>
              <p:nvPr/>
            </p:nvSpPr>
            <p:spPr>
              <a:xfrm>
                <a:off x="-51363075" y="3703000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21"/>
              <p:cNvSpPr/>
              <p:nvPr/>
            </p:nvSpPr>
            <p:spPr>
              <a:xfrm>
                <a:off x="-51586750" y="3716375"/>
                <a:ext cx="207150" cy="89775"/>
              </a:xfrm>
              <a:custGeom>
                <a:rect b="b" l="l" r="r" t="t"/>
                <a:pathLst>
                  <a:path extrusionOk="0" h="3591" w="8286">
                    <a:moveTo>
                      <a:pt x="2615" y="757"/>
                    </a:moveTo>
                    <a:cubicBezTo>
                      <a:pt x="2804" y="757"/>
                      <a:pt x="2962" y="915"/>
                      <a:pt x="2962" y="1104"/>
                    </a:cubicBezTo>
                    <a:cubicBezTo>
                      <a:pt x="2962" y="1293"/>
                      <a:pt x="2804" y="1450"/>
                      <a:pt x="2615" y="1450"/>
                    </a:cubicBezTo>
                    <a:cubicBezTo>
                      <a:pt x="2394" y="1450"/>
                      <a:pt x="2237" y="1293"/>
                      <a:pt x="2237" y="1104"/>
                    </a:cubicBezTo>
                    <a:cubicBezTo>
                      <a:pt x="2237" y="915"/>
                      <a:pt x="2394" y="757"/>
                      <a:pt x="2615" y="757"/>
                    </a:cubicBezTo>
                    <a:close/>
                    <a:moveTo>
                      <a:pt x="5608" y="757"/>
                    </a:moveTo>
                    <a:cubicBezTo>
                      <a:pt x="5797" y="757"/>
                      <a:pt x="5955" y="915"/>
                      <a:pt x="5955" y="1104"/>
                    </a:cubicBezTo>
                    <a:cubicBezTo>
                      <a:pt x="5955" y="1293"/>
                      <a:pt x="5797" y="1450"/>
                      <a:pt x="5608" y="1450"/>
                    </a:cubicBezTo>
                    <a:cubicBezTo>
                      <a:pt x="5387" y="1450"/>
                      <a:pt x="5230" y="1293"/>
                      <a:pt x="5230" y="1104"/>
                    </a:cubicBezTo>
                    <a:cubicBezTo>
                      <a:pt x="5198" y="915"/>
                      <a:pt x="5387" y="757"/>
                      <a:pt x="5608" y="757"/>
                    </a:cubicBezTo>
                    <a:close/>
                    <a:moveTo>
                      <a:pt x="95" y="1"/>
                    </a:moveTo>
                    <a:lnTo>
                      <a:pt x="95" y="3088"/>
                    </a:lnTo>
                    <a:lnTo>
                      <a:pt x="0" y="3088"/>
                    </a:lnTo>
                    <a:lnTo>
                      <a:pt x="1386" y="3561"/>
                    </a:lnTo>
                    <a:cubicBezTo>
                      <a:pt x="1451" y="3577"/>
                      <a:pt x="1517" y="3585"/>
                      <a:pt x="1581" y="3585"/>
                    </a:cubicBezTo>
                    <a:cubicBezTo>
                      <a:pt x="1764" y="3585"/>
                      <a:pt x="1939" y="3520"/>
                      <a:pt x="2079" y="3404"/>
                    </a:cubicBezTo>
                    <a:cubicBezTo>
                      <a:pt x="2371" y="3112"/>
                      <a:pt x="2737" y="2970"/>
                      <a:pt x="3098" y="2970"/>
                    </a:cubicBezTo>
                    <a:cubicBezTo>
                      <a:pt x="3478" y="2970"/>
                      <a:pt x="3852" y="3128"/>
                      <a:pt x="4127" y="3435"/>
                    </a:cubicBezTo>
                    <a:cubicBezTo>
                      <a:pt x="4415" y="3132"/>
                      <a:pt x="4791" y="2982"/>
                      <a:pt x="5166" y="2982"/>
                    </a:cubicBezTo>
                    <a:cubicBezTo>
                      <a:pt x="5531" y="2982"/>
                      <a:pt x="5895" y="3124"/>
                      <a:pt x="6175" y="3404"/>
                    </a:cubicBezTo>
                    <a:cubicBezTo>
                      <a:pt x="6329" y="3535"/>
                      <a:pt x="6483" y="3591"/>
                      <a:pt x="6658" y="3591"/>
                    </a:cubicBezTo>
                    <a:cubicBezTo>
                      <a:pt x="6734" y="3591"/>
                      <a:pt x="6814" y="3580"/>
                      <a:pt x="6900" y="3561"/>
                    </a:cubicBezTo>
                    <a:lnTo>
                      <a:pt x="8286" y="3088"/>
                    </a:lnTo>
                    <a:lnTo>
                      <a:pt x="828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21"/>
              <p:cNvSpPr/>
              <p:nvPr/>
            </p:nvSpPr>
            <p:spPr>
              <a:xfrm>
                <a:off x="-51497750" y="3666775"/>
                <a:ext cx="26000" cy="26800"/>
              </a:xfrm>
              <a:custGeom>
                <a:rect b="b" l="l" r="r" t="t"/>
                <a:pathLst>
                  <a:path extrusionOk="0" h="1072" w="1040">
                    <a:moveTo>
                      <a:pt x="536" y="0"/>
                    </a:moveTo>
                    <a:lnTo>
                      <a:pt x="0" y="536"/>
                    </a:lnTo>
                    <a:lnTo>
                      <a:pt x="536" y="1071"/>
                    </a:lnTo>
                    <a:lnTo>
                      <a:pt x="1040" y="536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76" name="Google Shape;276;p21"/>
          <p:cNvSpPr txBox="1"/>
          <p:nvPr/>
        </p:nvSpPr>
        <p:spPr>
          <a:xfrm>
            <a:off x="4791993" y="1760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Team lead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77" name="Google Shape;277;p21"/>
          <p:cNvSpPr txBox="1"/>
          <p:nvPr/>
        </p:nvSpPr>
        <p:spPr>
          <a:xfrm>
            <a:off x="4791993" y="1158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Management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75"/>
          <p:cNvSpPr/>
          <p:nvPr/>
        </p:nvSpPr>
        <p:spPr>
          <a:xfrm>
            <a:off x="-114000" y="1987050"/>
            <a:ext cx="9372000" cy="116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p75"/>
          <p:cNvSpPr txBox="1"/>
          <p:nvPr/>
        </p:nvSpPr>
        <p:spPr>
          <a:xfrm>
            <a:off x="-114000" y="2264250"/>
            <a:ext cx="9372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C7372F"/>
                </a:solidFill>
                <a:latin typeface="Josefin Sans"/>
                <a:ea typeface="Josefin Sans"/>
                <a:cs typeface="Josefin Sans"/>
                <a:sym typeface="Josefin Sans"/>
              </a:rPr>
              <a:t>Also the Trust, Honesty and Context stuff</a:t>
            </a:r>
            <a:endParaRPr sz="3600">
              <a:solidFill>
                <a:srgbClr val="C7372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76"/>
          <p:cNvSpPr txBox="1"/>
          <p:nvPr/>
        </p:nvSpPr>
        <p:spPr>
          <a:xfrm>
            <a:off x="308225" y="140100"/>
            <a:ext cx="8508900" cy="48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Hiring</a:t>
            </a:r>
            <a:endParaRPr b="1" sz="9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77"/>
          <p:cNvSpPr/>
          <p:nvPr/>
        </p:nvSpPr>
        <p:spPr>
          <a:xfrm>
            <a:off x="-114000" y="1987050"/>
            <a:ext cx="9372000" cy="116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p77"/>
          <p:cNvSpPr txBox="1"/>
          <p:nvPr/>
        </p:nvSpPr>
        <p:spPr>
          <a:xfrm>
            <a:off x="-114000" y="2179500"/>
            <a:ext cx="9372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C7372F"/>
                </a:solidFill>
                <a:latin typeface="Josefin Sans"/>
                <a:ea typeface="Josefin Sans"/>
                <a:cs typeface="Josefin Sans"/>
                <a:sym typeface="Josefin Sans"/>
              </a:rPr>
              <a:t>Why are brain teasers still a thing?</a:t>
            </a:r>
            <a:endParaRPr sz="3600">
              <a:solidFill>
                <a:srgbClr val="C7372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78"/>
          <p:cNvSpPr/>
          <p:nvPr/>
        </p:nvSpPr>
        <p:spPr>
          <a:xfrm>
            <a:off x="-114000" y="1987050"/>
            <a:ext cx="9372000" cy="116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6" name="Google Shape;1416;p78"/>
          <p:cNvSpPr txBox="1"/>
          <p:nvPr/>
        </p:nvSpPr>
        <p:spPr>
          <a:xfrm>
            <a:off x="-114000" y="2179500"/>
            <a:ext cx="9372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C7372F"/>
                </a:solidFill>
                <a:latin typeface="Josefin Sans"/>
                <a:ea typeface="Josefin Sans"/>
                <a:cs typeface="Josefin Sans"/>
                <a:sym typeface="Josefin Sans"/>
              </a:rPr>
              <a:t>Why are brain teasers still a thing?</a:t>
            </a:r>
            <a:endParaRPr sz="3600">
              <a:solidFill>
                <a:srgbClr val="C7372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417" name="Google Shape;1417;p78"/>
          <p:cNvSpPr txBox="1"/>
          <p:nvPr/>
        </p:nvSpPr>
        <p:spPr>
          <a:xfrm>
            <a:off x="0" y="2834075"/>
            <a:ext cx="91440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Zilla Slab Light"/>
                <a:ea typeface="Zilla Slab Light"/>
                <a:cs typeface="Zilla Slab Light"/>
                <a:sym typeface="Zilla Slab Light"/>
              </a:rPr>
              <a:t>It’s a safety net</a:t>
            </a:r>
            <a:endParaRPr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79"/>
          <p:cNvSpPr txBox="1"/>
          <p:nvPr>
            <p:ph idx="2" type="subTitle"/>
          </p:nvPr>
        </p:nvSpPr>
        <p:spPr>
          <a:xfrm>
            <a:off x="2189450" y="2303050"/>
            <a:ext cx="4765200" cy="5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What are my options here?</a:t>
            </a:r>
            <a:endParaRPr sz="30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80"/>
          <p:cNvSpPr txBox="1"/>
          <p:nvPr>
            <p:ph type="ctrTitle"/>
          </p:nvPr>
        </p:nvSpPr>
        <p:spPr>
          <a:xfrm>
            <a:off x="610142" y="1545450"/>
            <a:ext cx="3717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FizzBuzz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81"/>
          <p:cNvSpPr txBox="1"/>
          <p:nvPr/>
        </p:nvSpPr>
        <p:spPr>
          <a:xfrm>
            <a:off x="2292575" y="346825"/>
            <a:ext cx="4872900" cy="45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4292E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for ($i = 1; $i &lt;= 100; $i++)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4292E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{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4292E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   if ($i % 3 === 0 &amp;&amp; $i % 5 === 0){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4292E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       echo "FizzBuzz&lt;</a:t>
            </a:r>
            <a:r>
              <a:rPr b="1" lang="es" sz="1100">
                <a:solidFill>
                  <a:srgbClr val="22863A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br</a:t>
            </a:r>
            <a:r>
              <a:rPr b="1" lang="es" sz="1100">
                <a:solidFill>
                  <a:srgbClr val="24292E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 /&gt;";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4292E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   }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4292E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   else if ($i % 3 === 0){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4292E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       echo "Fizz&lt;</a:t>
            </a:r>
            <a:r>
              <a:rPr b="1" lang="es" sz="1100">
                <a:solidFill>
                  <a:srgbClr val="22863A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br</a:t>
            </a:r>
            <a:r>
              <a:rPr b="1" lang="es" sz="1100">
                <a:solidFill>
                  <a:srgbClr val="24292E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 /&gt;";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4292E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   }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4292E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   else if ($i % 5 === 0){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4292E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       echo "Buzz&lt;</a:t>
            </a:r>
            <a:r>
              <a:rPr b="1" lang="es" sz="1100">
                <a:solidFill>
                  <a:srgbClr val="22863A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br</a:t>
            </a:r>
            <a:r>
              <a:rPr b="1" lang="es" sz="1100">
                <a:solidFill>
                  <a:srgbClr val="24292E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 /&gt;";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4292E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   }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4292E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   else {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4292E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       echo $i . "&lt;</a:t>
            </a:r>
            <a:r>
              <a:rPr b="1" lang="es" sz="1100">
                <a:solidFill>
                  <a:srgbClr val="22863A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br</a:t>
            </a:r>
            <a:r>
              <a:rPr b="1" lang="es" sz="1100">
                <a:solidFill>
                  <a:srgbClr val="24292E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 /&gt;";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4292E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   }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4292E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}</a:t>
            </a:r>
            <a:endParaRPr b="1" sz="1100">
              <a:solidFill>
                <a:srgbClr val="24292E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82"/>
          <p:cNvSpPr txBox="1"/>
          <p:nvPr>
            <p:ph type="ctrTitle"/>
          </p:nvPr>
        </p:nvSpPr>
        <p:spPr>
          <a:xfrm>
            <a:off x="610157" y="1545450"/>
            <a:ext cx="70965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Very smart questions to see how the candidate thinks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83"/>
          <p:cNvSpPr txBox="1"/>
          <p:nvPr>
            <p:ph type="ctrTitle"/>
          </p:nvPr>
        </p:nvSpPr>
        <p:spPr>
          <a:xfrm>
            <a:off x="610157" y="1545450"/>
            <a:ext cx="71475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666666"/>
                </a:solidFill>
              </a:rPr>
              <a:t>How many golf balls are there in New York</a:t>
            </a:r>
            <a:endParaRPr sz="2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84"/>
          <p:cNvSpPr txBox="1"/>
          <p:nvPr>
            <p:ph type="ctrTitle"/>
          </p:nvPr>
        </p:nvSpPr>
        <p:spPr>
          <a:xfrm>
            <a:off x="610142" y="1545450"/>
            <a:ext cx="3717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Gilded Rose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2"/>
          <p:cNvGrpSpPr/>
          <p:nvPr/>
        </p:nvGrpSpPr>
        <p:grpSpPr>
          <a:xfrm>
            <a:off x="1356679" y="2985991"/>
            <a:ext cx="3151636" cy="337178"/>
            <a:chOff x="5038274" y="3499581"/>
            <a:chExt cx="3151636" cy="337178"/>
          </a:xfrm>
        </p:grpSpPr>
        <p:grpSp>
          <p:nvGrpSpPr>
            <p:cNvPr id="283" name="Google Shape;283;p22"/>
            <p:cNvGrpSpPr/>
            <p:nvPr/>
          </p:nvGrpSpPr>
          <p:grpSpPr>
            <a:xfrm>
              <a:off x="5038274" y="3499594"/>
              <a:ext cx="295536" cy="337151"/>
              <a:chOff x="-57940525" y="3590375"/>
              <a:chExt cx="279625" cy="319000"/>
            </a:xfrm>
          </p:grpSpPr>
          <p:sp>
            <p:nvSpPr>
              <p:cNvPr id="284" name="Google Shape;284;p22"/>
              <p:cNvSpPr/>
              <p:nvPr/>
            </p:nvSpPr>
            <p:spPr>
              <a:xfrm>
                <a:off x="-57940525" y="3727425"/>
                <a:ext cx="18150" cy="63800"/>
              </a:xfrm>
              <a:custGeom>
                <a:rect b="b" l="l" r="r" t="t"/>
                <a:pathLst>
                  <a:path extrusionOk="0" h="2552" w="726">
                    <a:moveTo>
                      <a:pt x="725" y="0"/>
                    </a:moveTo>
                    <a:cubicBezTo>
                      <a:pt x="253" y="252"/>
                      <a:pt x="1" y="725"/>
                      <a:pt x="1" y="1260"/>
                    </a:cubicBezTo>
                    <a:cubicBezTo>
                      <a:pt x="1" y="1827"/>
                      <a:pt x="316" y="2300"/>
                      <a:pt x="725" y="2552"/>
                    </a:cubicBezTo>
                    <a:lnTo>
                      <a:pt x="725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2"/>
              <p:cNvSpPr/>
              <p:nvPr/>
            </p:nvSpPr>
            <p:spPr>
              <a:xfrm>
                <a:off x="-57904300" y="3686450"/>
                <a:ext cx="205600" cy="111075"/>
              </a:xfrm>
              <a:custGeom>
                <a:rect b="b" l="l" r="r" t="t"/>
                <a:pathLst>
                  <a:path extrusionOk="0" h="4443" w="8224">
                    <a:moveTo>
                      <a:pt x="2647" y="2143"/>
                    </a:moveTo>
                    <a:cubicBezTo>
                      <a:pt x="2836" y="2143"/>
                      <a:pt x="2994" y="2301"/>
                      <a:pt x="2994" y="2521"/>
                    </a:cubicBezTo>
                    <a:cubicBezTo>
                      <a:pt x="2994" y="2710"/>
                      <a:pt x="2836" y="2868"/>
                      <a:pt x="2647" y="2868"/>
                    </a:cubicBezTo>
                    <a:cubicBezTo>
                      <a:pt x="2427" y="2868"/>
                      <a:pt x="2301" y="2710"/>
                      <a:pt x="2301" y="2521"/>
                    </a:cubicBezTo>
                    <a:cubicBezTo>
                      <a:pt x="2301" y="2301"/>
                      <a:pt x="2427" y="2143"/>
                      <a:pt x="2647" y="2143"/>
                    </a:cubicBezTo>
                    <a:close/>
                    <a:moveTo>
                      <a:pt x="5640" y="2143"/>
                    </a:moveTo>
                    <a:cubicBezTo>
                      <a:pt x="5829" y="2143"/>
                      <a:pt x="5987" y="2301"/>
                      <a:pt x="5987" y="2521"/>
                    </a:cubicBezTo>
                    <a:cubicBezTo>
                      <a:pt x="5987" y="2710"/>
                      <a:pt x="5829" y="2868"/>
                      <a:pt x="5640" y="2868"/>
                    </a:cubicBezTo>
                    <a:cubicBezTo>
                      <a:pt x="5420" y="2868"/>
                      <a:pt x="5262" y="2710"/>
                      <a:pt x="5262" y="2521"/>
                    </a:cubicBezTo>
                    <a:cubicBezTo>
                      <a:pt x="5262" y="2301"/>
                      <a:pt x="5420" y="2143"/>
                      <a:pt x="5640" y="2143"/>
                    </a:cubicBezTo>
                    <a:close/>
                    <a:moveTo>
                      <a:pt x="1923" y="1"/>
                    </a:moveTo>
                    <a:lnTo>
                      <a:pt x="1" y="1923"/>
                    </a:lnTo>
                    <a:lnTo>
                      <a:pt x="1" y="4443"/>
                    </a:lnTo>
                    <a:lnTo>
                      <a:pt x="1765" y="4443"/>
                    </a:lnTo>
                    <a:cubicBezTo>
                      <a:pt x="2490" y="3986"/>
                      <a:pt x="3309" y="3758"/>
                      <a:pt x="4124" y="3758"/>
                    </a:cubicBezTo>
                    <a:cubicBezTo>
                      <a:pt x="4939" y="3758"/>
                      <a:pt x="5751" y="3986"/>
                      <a:pt x="6459" y="4443"/>
                    </a:cubicBezTo>
                    <a:lnTo>
                      <a:pt x="8224" y="4443"/>
                    </a:lnTo>
                    <a:lnTo>
                      <a:pt x="8224" y="1923"/>
                    </a:lnTo>
                    <a:lnTo>
                      <a:pt x="6302" y="1"/>
                    </a:lnTo>
                    <a:cubicBezTo>
                      <a:pt x="5625" y="395"/>
                      <a:pt x="4876" y="592"/>
                      <a:pt x="4124" y="592"/>
                    </a:cubicBezTo>
                    <a:cubicBezTo>
                      <a:pt x="3372" y="592"/>
                      <a:pt x="2616" y="395"/>
                      <a:pt x="192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22"/>
              <p:cNvSpPr/>
              <p:nvPr/>
            </p:nvSpPr>
            <p:spPr>
              <a:xfrm>
                <a:off x="-57903500" y="3590375"/>
                <a:ext cx="205575" cy="117375"/>
              </a:xfrm>
              <a:custGeom>
                <a:rect b="b" l="l" r="r" t="t"/>
                <a:pathLst>
                  <a:path extrusionOk="0" h="4695" w="8223">
                    <a:moveTo>
                      <a:pt x="4096" y="0"/>
                    </a:moveTo>
                    <a:cubicBezTo>
                      <a:pt x="3560" y="0"/>
                      <a:pt x="3088" y="315"/>
                      <a:pt x="2804" y="756"/>
                    </a:cubicBezTo>
                    <a:cubicBezTo>
                      <a:pt x="2753" y="751"/>
                      <a:pt x="2702" y="748"/>
                      <a:pt x="2651" y="748"/>
                    </a:cubicBezTo>
                    <a:cubicBezTo>
                      <a:pt x="2101" y="748"/>
                      <a:pt x="1551" y="1051"/>
                      <a:pt x="1292" y="1512"/>
                    </a:cubicBezTo>
                    <a:cubicBezTo>
                      <a:pt x="567" y="1638"/>
                      <a:pt x="0" y="2269"/>
                      <a:pt x="0" y="3056"/>
                    </a:cubicBezTo>
                    <a:lnTo>
                      <a:pt x="0" y="4694"/>
                    </a:lnTo>
                    <a:lnTo>
                      <a:pt x="1607" y="3088"/>
                    </a:lnTo>
                    <a:cubicBezTo>
                      <a:pt x="1683" y="3011"/>
                      <a:pt x="1783" y="2970"/>
                      <a:pt x="1884" y="2970"/>
                    </a:cubicBezTo>
                    <a:cubicBezTo>
                      <a:pt x="1951" y="2970"/>
                      <a:pt x="2018" y="2987"/>
                      <a:pt x="2080" y="3025"/>
                    </a:cubicBezTo>
                    <a:cubicBezTo>
                      <a:pt x="2694" y="3450"/>
                      <a:pt x="3403" y="3663"/>
                      <a:pt x="4112" y="3663"/>
                    </a:cubicBezTo>
                    <a:cubicBezTo>
                      <a:pt x="4821" y="3663"/>
                      <a:pt x="5529" y="3450"/>
                      <a:pt x="6144" y="3025"/>
                    </a:cubicBezTo>
                    <a:cubicBezTo>
                      <a:pt x="6206" y="2987"/>
                      <a:pt x="6273" y="2970"/>
                      <a:pt x="6339" y="2970"/>
                    </a:cubicBezTo>
                    <a:cubicBezTo>
                      <a:pt x="6441" y="2970"/>
                      <a:pt x="6540" y="3011"/>
                      <a:pt x="6616" y="3088"/>
                    </a:cubicBezTo>
                    <a:lnTo>
                      <a:pt x="8223" y="4694"/>
                    </a:lnTo>
                    <a:lnTo>
                      <a:pt x="8223" y="3056"/>
                    </a:lnTo>
                    <a:cubicBezTo>
                      <a:pt x="8192" y="2300"/>
                      <a:pt x="7656" y="1638"/>
                      <a:pt x="6900" y="1512"/>
                    </a:cubicBezTo>
                    <a:cubicBezTo>
                      <a:pt x="6641" y="1051"/>
                      <a:pt x="6091" y="748"/>
                      <a:pt x="5541" y="748"/>
                    </a:cubicBezTo>
                    <a:cubicBezTo>
                      <a:pt x="5490" y="748"/>
                      <a:pt x="5439" y="751"/>
                      <a:pt x="5388" y="756"/>
                    </a:cubicBezTo>
                    <a:cubicBezTo>
                      <a:pt x="5136" y="284"/>
                      <a:pt x="4663" y="0"/>
                      <a:pt x="409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2"/>
              <p:cNvSpPr/>
              <p:nvPr/>
            </p:nvSpPr>
            <p:spPr>
              <a:xfrm>
                <a:off x="-57903500" y="3798700"/>
                <a:ext cx="204800" cy="110675"/>
              </a:xfrm>
              <a:custGeom>
                <a:rect b="b" l="l" r="r" t="t"/>
                <a:pathLst>
                  <a:path extrusionOk="0" h="4427" w="8192">
                    <a:moveTo>
                      <a:pt x="5159" y="1001"/>
                    </a:moveTo>
                    <a:cubicBezTo>
                      <a:pt x="5254" y="1001"/>
                      <a:pt x="5340" y="1040"/>
                      <a:pt x="5388" y="1119"/>
                    </a:cubicBezTo>
                    <a:cubicBezTo>
                      <a:pt x="5545" y="1245"/>
                      <a:pt x="5545" y="1465"/>
                      <a:pt x="5388" y="1654"/>
                    </a:cubicBezTo>
                    <a:cubicBezTo>
                      <a:pt x="5041" y="2001"/>
                      <a:pt x="4569" y="2190"/>
                      <a:pt x="4096" y="2190"/>
                    </a:cubicBezTo>
                    <a:cubicBezTo>
                      <a:pt x="3623" y="2190"/>
                      <a:pt x="3119" y="2001"/>
                      <a:pt x="2804" y="1654"/>
                    </a:cubicBezTo>
                    <a:cubicBezTo>
                      <a:pt x="2647" y="1497"/>
                      <a:pt x="2647" y="1245"/>
                      <a:pt x="2804" y="1119"/>
                    </a:cubicBezTo>
                    <a:cubicBezTo>
                      <a:pt x="2883" y="1040"/>
                      <a:pt x="2978" y="1001"/>
                      <a:pt x="3068" y="1001"/>
                    </a:cubicBezTo>
                    <a:cubicBezTo>
                      <a:pt x="3159" y="1001"/>
                      <a:pt x="3245" y="1040"/>
                      <a:pt x="3308" y="1119"/>
                    </a:cubicBezTo>
                    <a:cubicBezTo>
                      <a:pt x="3529" y="1339"/>
                      <a:pt x="3812" y="1449"/>
                      <a:pt x="4096" y="1449"/>
                    </a:cubicBezTo>
                    <a:cubicBezTo>
                      <a:pt x="4380" y="1449"/>
                      <a:pt x="4663" y="1339"/>
                      <a:pt x="4884" y="1119"/>
                    </a:cubicBezTo>
                    <a:cubicBezTo>
                      <a:pt x="4962" y="1040"/>
                      <a:pt x="5065" y="1001"/>
                      <a:pt x="5159" y="1001"/>
                    </a:cubicBezTo>
                    <a:close/>
                    <a:moveTo>
                      <a:pt x="4080" y="0"/>
                    </a:moveTo>
                    <a:cubicBezTo>
                      <a:pt x="3371" y="0"/>
                      <a:pt x="2663" y="205"/>
                      <a:pt x="2048" y="615"/>
                    </a:cubicBezTo>
                    <a:cubicBezTo>
                      <a:pt x="1985" y="646"/>
                      <a:pt x="1922" y="678"/>
                      <a:pt x="1859" y="678"/>
                    </a:cubicBezTo>
                    <a:lnTo>
                      <a:pt x="0" y="678"/>
                    </a:lnTo>
                    <a:cubicBezTo>
                      <a:pt x="189" y="2788"/>
                      <a:pt x="1922" y="4427"/>
                      <a:pt x="4096" y="4427"/>
                    </a:cubicBezTo>
                    <a:cubicBezTo>
                      <a:pt x="6270" y="4427"/>
                      <a:pt x="8003" y="2788"/>
                      <a:pt x="8192" y="678"/>
                    </a:cubicBezTo>
                    <a:lnTo>
                      <a:pt x="6333" y="678"/>
                    </a:lnTo>
                    <a:cubicBezTo>
                      <a:pt x="6270" y="678"/>
                      <a:pt x="6175" y="646"/>
                      <a:pt x="6112" y="615"/>
                    </a:cubicBezTo>
                    <a:cubicBezTo>
                      <a:pt x="5498" y="205"/>
                      <a:pt x="4789" y="0"/>
                      <a:pt x="408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2"/>
              <p:cNvSpPr/>
              <p:nvPr/>
            </p:nvSpPr>
            <p:spPr>
              <a:xfrm>
                <a:off x="-57679825" y="372662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1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84"/>
                      <a:pt x="1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9" name="Google Shape;289;p22"/>
            <p:cNvGrpSpPr/>
            <p:nvPr/>
          </p:nvGrpSpPr>
          <p:grpSpPr>
            <a:xfrm>
              <a:off x="7301165" y="3500413"/>
              <a:ext cx="335513" cy="335513"/>
              <a:chOff x="-55987225" y="3198925"/>
              <a:chExt cx="317450" cy="317450"/>
            </a:xfrm>
          </p:grpSpPr>
          <p:sp>
            <p:nvSpPr>
              <p:cNvPr id="290" name="Google Shape;290;p22"/>
              <p:cNvSpPr/>
              <p:nvPr/>
            </p:nvSpPr>
            <p:spPr>
              <a:xfrm>
                <a:off x="-55987225" y="3261925"/>
                <a:ext cx="173300" cy="198500"/>
              </a:xfrm>
              <a:custGeom>
                <a:rect b="b" l="l" r="r" t="t"/>
                <a:pathLst>
                  <a:path extrusionOk="0" h="7940" w="6932">
                    <a:moveTo>
                      <a:pt x="4821" y="1954"/>
                    </a:moveTo>
                    <a:cubicBezTo>
                      <a:pt x="5042" y="1954"/>
                      <a:pt x="5199" y="2112"/>
                      <a:pt x="5199" y="2332"/>
                    </a:cubicBezTo>
                    <a:cubicBezTo>
                      <a:pt x="5199" y="2521"/>
                      <a:pt x="5042" y="2679"/>
                      <a:pt x="4821" y="2679"/>
                    </a:cubicBezTo>
                    <a:cubicBezTo>
                      <a:pt x="4632" y="2679"/>
                      <a:pt x="4475" y="2521"/>
                      <a:pt x="4475" y="2332"/>
                    </a:cubicBezTo>
                    <a:cubicBezTo>
                      <a:pt x="4475" y="2175"/>
                      <a:pt x="4632" y="1954"/>
                      <a:pt x="4821" y="1954"/>
                    </a:cubicBezTo>
                    <a:close/>
                    <a:moveTo>
                      <a:pt x="1041" y="4380"/>
                    </a:moveTo>
                    <a:cubicBezTo>
                      <a:pt x="1324" y="4726"/>
                      <a:pt x="1765" y="4947"/>
                      <a:pt x="2269" y="4947"/>
                    </a:cubicBezTo>
                    <a:cubicBezTo>
                      <a:pt x="2238" y="5388"/>
                      <a:pt x="1891" y="5703"/>
                      <a:pt x="1482" y="5703"/>
                    </a:cubicBezTo>
                    <a:cubicBezTo>
                      <a:pt x="1104" y="5703"/>
                      <a:pt x="726" y="5357"/>
                      <a:pt x="726" y="4947"/>
                    </a:cubicBezTo>
                    <a:cubicBezTo>
                      <a:pt x="726" y="4726"/>
                      <a:pt x="852" y="4474"/>
                      <a:pt x="1041" y="4380"/>
                    </a:cubicBezTo>
                    <a:close/>
                    <a:moveTo>
                      <a:pt x="5262" y="1"/>
                    </a:moveTo>
                    <a:cubicBezTo>
                      <a:pt x="4916" y="473"/>
                      <a:pt x="4412" y="820"/>
                      <a:pt x="3845" y="1009"/>
                    </a:cubicBezTo>
                    <a:cubicBezTo>
                      <a:pt x="3466" y="1166"/>
                      <a:pt x="3057" y="1229"/>
                      <a:pt x="2679" y="1229"/>
                    </a:cubicBezTo>
                    <a:cubicBezTo>
                      <a:pt x="2553" y="1229"/>
                      <a:pt x="2427" y="1229"/>
                      <a:pt x="2301" y="1166"/>
                    </a:cubicBezTo>
                    <a:cubicBezTo>
                      <a:pt x="2301" y="1292"/>
                      <a:pt x="2269" y="1450"/>
                      <a:pt x="2269" y="1576"/>
                    </a:cubicBezTo>
                    <a:lnTo>
                      <a:pt x="2269" y="1923"/>
                    </a:lnTo>
                    <a:cubicBezTo>
                      <a:pt x="1450" y="1923"/>
                      <a:pt x="726" y="2584"/>
                      <a:pt x="726" y="3435"/>
                    </a:cubicBezTo>
                    <a:lnTo>
                      <a:pt x="726" y="3624"/>
                    </a:lnTo>
                    <a:cubicBezTo>
                      <a:pt x="253" y="3907"/>
                      <a:pt x="1" y="4380"/>
                      <a:pt x="1" y="4915"/>
                    </a:cubicBezTo>
                    <a:cubicBezTo>
                      <a:pt x="1" y="5735"/>
                      <a:pt x="663" y="6428"/>
                      <a:pt x="1482" y="6428"/>
                    </a:cubicBezTo>
                    <a:cubicBezTo>
                      <a:pt x="1507" y="6429"/>
                      <a:pt x="1533" y="6430"/>
                      <a:pt x="1558" y="6430"/>
                    </a:cubicBezTo>
                    <a:cubicBezTo>
                      <a:pt x="2033" y="6430"/>
                      <a:pt x="2473" y="6156"/>
                      <a:pt x="2742" y="5798"/>
                    </a:cubicBezTo>
                    <a:cubicBezTo>
                      <a:pt x="3466" y="7089"/>
                      <a:pt x="4790" y="7940"/>
                      <a:pt x="6365" y="7940"/>
                    </a:cubicBezTo>
                    <a:cubicBezTo>
                      <a:pt x="6554" y="7940"/>
                      <a:pt x="6775" y="7940"/>
                      <a:pt x="6932" y="7908"/>
                    </a:cubicBezTo>
                    <a:cubicBezTo>
                      <a:pt x="6806" y="7562"/>
                      <a:pt x="6712" y="7184"/>
                      <a:pt x="6712" y="6837"/>
                    </a:cubicBezTo>
                    <a:lnTo>
                      <a:pt x="6712" y="5672"/>
                    </a:lnTo>
                    <a:cubicBezTo>
                      <a:pt x="6617" y="5703"/>
                      <a:pt x="6491" y="5703"/>
                      <a:pt x="6365" y="5703"/>
                    </a:cubicBezTo>
                    <a:cubicBezTo>
                      <a:pt x="5861" y="5703"/>
                      <a:pt x="5388" y="5514"/>
                      <a:pt x="5073" y="5168"/>
                    </a:cubicBezTo>
                    <a:cubicBezTo>
                      <a:pt x="4916" y="5010"/>
                      <a:pt x="4916" y="4758"/>
                      <a:pt x="5073" y="4632"/>
                    </a:cubicBezTo>
                    <a:cubicBezTo>
                      <a:pt x="5152" y="4553"/>
                      <a:pt x="5247" y="4514"/>
                      <a:pt x="5337" y="4514"/>
                    </a:cubicBezTo>
                    <a:cubicBezTo>
                      <a:pt x="5428" y="4514"/>
                      <a:pt x="5514" y="4553"/>
                      <a:pt x="5577" y="4632"/>
                    </a:cubicBezTo>
                    <a:cubicBezTo>
                      <a:pt x="5792" y="4847"/>
                      <a:pt x="6080" y="4959"/>
                      <a:pt x="6371" y="4959"/>
                    </a:cubicBezTo>
                    <a:cubicBezTo>
                      <a:pt x="6507" y="4959"/>
                      <a:pt x="6644" y="4934"/>
                      <a:pt x="6775" y="4884"/>
                    </a:cubicBezTo>
                    <a:lnTo>
                      <a:pt x="6775" y="1923"/>
                    </a:lnTo>
                    <a:cubicBezTo>
                      <a:pt x="5892" y="1765"/>
                      <a:pt x="5262" y="977"/>
                      <a:pt x="5262" y="127"/>
                    </a:cubicBezTo>
                    <a:lnTo>
                      <a:pt x="526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2"/>
              <p:cNvSpPr/>
              <p:nvPr/>
            </p:nvSpPr>
            <p:spPr>
              <a:xfrm>
                <a:off x="-55837575" y="3198925"/>
                <a:ext cx="167800" cy="298525"/>
              </a:xfrm>
              <a:custGeom>
                <a:rect b="b" l="l" r="r" t="t"/>
                <a:pathLst>
                  <a:path extrusionOk="0" h="11941" w="6712">
                    <a:moveTo>
                      <a:pt x="5672" y="6900"/>
                    </a:moveTo>
                    <a:cubicBezTo>
                      <a:pt x="5861" y="6994"/>
                      <a:pt x="5987" y="7246"/>
                      <a:pt x="5987" y="7467"/>
                    </a:cubicBezTo>
                    <a:cubicBezTo>
                      <a:pt x="5987" y="7908"/>
                      <a:pt x="5672" y="8223"/>
                      <a:pt x="5231" y="8223"/>
                    </a:cubicBezTo>
                    <a:cubicBezTo>
                      <a:pt x="4821" y="8223"/>
                      <a:pt x="4443" y="7877"/>
                      <a:pt x="4443" y="7467"/>
                    </a:cubicBezTo>
                    <a:cubicBezTo>
                      <a:pt x="4916" y="7467"/>
                      <a:pt x="5388" y="7246"/>
                      <a:pt x="5672" y="6900"/>
                    </a:cubicBezTo>
                    <a:close/>
                    <a:moveTo>
                      <a:pt x="1" y="0"/>
                    </a:moveTo>
                    <a:lnTo>
                      <a:pt x="1" y="2584"/>
                    </a:lnTo>
                    <a:cubicBezTo>
                      <a:pt x="1" y="3214"/>
                      <a:pt x="505" y="3686"/>
                      <a:pt x="1104" y="3686"/>
                    </a:cubicBezTo>
                    <a:cubicBezTo>
                      <a:pt x="1293" y="3686"/>
                      <a:pt x="1450" y="3844"/>
                      <a:pt x="1450" y="4064"/>
                    </a:cubicBezTo>
                    <a:lnTo>
                      <a:pt x="1450" y="9294"/>
                    </a:lnTo>
                    <a:cubicBezTo>
                      <a:pt x="1450" y="10743"/>
                      <a:pt x="2647" y="11941"/>
                      <a:pt x="4065" y="11941"/>
                    </a:cubicBezTo>
                    <a:lnTo>
                      <a:pt x="4412" y="11941"/>
                    </a:lnTo>
                    <a:lnTo>
                      <a:pt x="4412" y="8790"/>
                    </a:lnTo>
                    <a:cubicBezTo>
                      <a:pt x="4632" y="8885"/>
                      <a:pt x="4916" y="8979"/>
                      <a:pt x="5199" y="8979"/>
                    </a:cubicBezTo>
                    <a:cubicBezTo>
                      <a:pt x="6018" y="8979"/>
                      <a:pt x="6680" y="8318"/>
                      <a:pt x="6680" y="7467"/>
                    </a:cubicBezTo>
                    <a:cubicBezTo>
                      <a:pt x="6711" y="6931"/>
                      <a:pt x="6396" y="6459"/>
                      <a:pt x="5987" y="6175"/>
                    </a:cubicBezTo>
                    <a:lnTo>
                      <a:pt x="5987" y="5986"/>
                    </a:lnTo>
                    <a:cubicBezTo>
                      <a:pt x="5987" y="5167"/>
                      <a:pt x="5262" y="4474"/>
                      <a:pt x="4443" y="4474"/>
                    </a:cubicBezTo>
                    <a:lnTo>
                      <a:pt x="4443" y="4127"/>
                    </a:lnTo>
                    <a:cubicBezTo>
                      <a:pt x="4443" y="1891"/>
                      <a:pt x="2584" y="0"/>
                      <a:pt x="347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22"/>
              <p:cNvSpPr/>
              <p:nvPr/>
            </p:nvSpPr>
            <p:spPr>
              <a:xfrm>
                <a:off x="-55931300" y="3435200"/>
                <a:ext cx="194575" cy="81175"/>
              </a:xfrm>
              <a:custGeom>
                <a:rect b="b" l="l" r="r" t="t"/>
                <a:pathLst>
                  <a:path extrusionOk="0" h="3247" w="7783">
                    <a:moveTo>
                      <a:pt x="347" y="1"/>
                    </a:moveTo>
                    <a:cubicBezTo>
                      <a:pt x="221" y="64"/>
                      <a:pt x="127" y="127"/>
                      <a:pt x="1" y="158"/>
                    </a:cubicBezTo>
                    <a:lnTo>
                      <a:pt x="1" y="2899"/>
                    </a:lnTo>
                    <a:cubicBezTo>
                      <a:pt x="1" y="3088"/>
                      <a:pt x="158" y="3246"/>
                      <a:pt x="347" y="3246"/>
                    </a:cubicBezTo>
                    <a:lnTo>
                      <a:pt x="7627" y="3246"/>
                    </a:lnTo>
                    <a:cubicBezTo>
                      <a:pt x="6551" y="3216"/>
                      <a:pt x="5551" y="2574"/>
                      <a:pt x="5010" y="1702"/>
                    </a:cubicBezTo>
                    <a:cubicBezTo>
                      <a:pt x="4727" y="1734"/>
                      <a:pt x="4411" y="1765"/>
                      <a:pt x="4096" y="1765"/>
                    </a:cubicBezTo>
                    <a:cubicBezTo>
                      <a:pt x="2584" y="1765"/>
                      <a:pt x="1229" y="1040"/>
                      <a:pt x="347" y="1"/>
                    </a:cubicBezTo>
                    <a:close/>
                    <a:moveTo>
                      <a:pt x="7627" y="3246"/>
                    </a:moveTo>
                    <a:cubicBezTo>
                      <a:pt x="7653" y="3246"/>
                      <a:pt x="7679" y="3247"/>
                      <a:pt x="7705" y="3247"/>
                    </a:cubicBezTo>
                    <a:cubicBezTo>
                      <a:pt x="7731" y="3247"/>
                      <a:pt x="7757" y="3246"/>
                      <a:pt x="7783" y="3246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22"/>
              <p:cNvSpPr/>
              <p:nvPr/>
            </p:nvSpPr>
            <p:spPr>
              <a:xfrm>
                <a:off x="-55927350" y="3202850"/>
                <a:ext cx="70900" cy="71200"/>
              </a:xfrm>
              <a:custGeom>
                <a:rect b="b" l="l" r="r" t="t"/>
                <a:pathLst>
                  <a:path extrusionOk="0" h="2848" w="2836">
                    <a:moveTo>
                      <a:pt x="2836" y="1"/>
                    </a:moveTo>
                    <a:cubicBezTo>
                      <a:pt x="1450" y="379"/>
                      <a:pt x="378" y="1482"/>
                      <a:pt x="0" y="2836"/>
                    </a:cubicBezTo>
                    <a:cubicBezTo>
                      <a:pt x="85" y="2843"/>
                      <a:pt x="170" y="2847"/>
                      <a:pt x="255" y="2847"/>
                    </a:cubicBezTo>
                    <a:cubicBezTo>
                      <a:pt x="548" y="2847"/>
                      <a:pt x="841" y="2801"/>
                      <a:pt x="1135" y="2679"/>
                    </a:cubicBezTo>
                    <a:cubicBezTo>
                      <a:pt x="2111" y="2332"/>
                      <a:pt x="2804" y="1324"/>
                      <a:pt x="2836" y="284"/>
                    </a:cubicBezTo>
                    <a:lnTo>
                      <a:pt x="283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4" name="Google Shape;294;p22"/>
            <p:cNvGrpSpPr/>
            <p:nvPr/>
          </p:nvGrpSpPr>
          <p:grpSpPr>
            <a:xfrm>
              <a:off x="6706292" y="3499581"/>
              <a:ext cx="337178" cy="337178"/>
              <a:chOff x="-55988800" y="3982600"/>
              <a:chExt cx="319025" cy="319025"/>
            </a:xfrm>
          </p:grpSpPr>
          <p:sp>
            <p:nvSpPr>
              <p:cNvPr id="295" name="Google Shape;295;p22"/>
              <p:cNvSpPr/>
              <p:nvPr/>
            </p:nvSpPr>
            <p:spPr>
              <a:xfrm>
                <a:off x="-55791875" y="3982600"/>
                <a:ext cx="102400" cy="102425"/>
              </a:xfrm>
              <a:custGeom>
                <a:rect b="b" l="l" r="r" t="t"/>
                <a:pathLst>
                  <a:path extrusionOk="0" h="4097" w="4096">
                    <a:moveTo>
                      <a:pt x="1859" y="1"/>
                    </a:moveTo>
                    <a:cubicBezTo>
                      <a:pt x="1071" y="1"/>
                      <a:pt x="410" y="379"/>
                      <a:pt x="0" y="977"/>
                    </a:cubicBezTo>
                    <a:cubicBezTo>
                      <a:pt x="1512" y="1450"/>
                      <a:pt x="2647" y="2647"/>
                      <a:pt x="3119" y="4096"/>
                    </a:cubicBezTo>
                    <a:cubicBezTo>
                      <a:pt x="3718" y="3687"/>
                      <a:pt x="4096" y="3025"/>
                      <a:pt x="4096" y="2237"/>
                    </a:cubicBezTo>
                    <a:cubicBezTo>
                      <a:pt x="4096" y="1009"/>
                      <a:pt x="3119" y="1"/>
                      <a:pt x="185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22"/>
              <p:cNvSpPr/>
              <p:nvPr/>
            </p:nvSpPr>
            <p:spPr>
              <a:xfrm>
                <a:off x="-55969100" y="3982600"/>
                <a:ext cx="102400" cy="102425"/>
              </a:xfrm>
              <a:custGeom>
                <a:rect b="b" l="l" r="r" t="t"/>
                <a:pathLst>
                  <a:path extrusionOk="0" h="4097" w="4096">
                    <a:moveTo>
                      <a:pt x="2269" y="1"/>
                    </a:moveTo>
                    <a:cubicBezTo>
                      <a:pt x="1040" y="1"/>
                      <a:pt x="1" y="977"/>
                      <a:pt x="1" y="2237"/>
                    </a:cubicBezTo>
                    <a:cubicBezTo>
                      <a:pt x="1" y="2994"/>
                      <a:pt x="410" y="3687"/>
                      <a:pt x="1009" y="4096"/>
                    </a:cubicBezTo>
                    <a:cubicBezTo>
                      <a:pt x="1481" y="2647"/>
                      <a:pt x="2647" y="1450"/>
                      <a:pt x="4096" y="977"/>
                    </a:cubicBezTo>
                    <a:cubicBezTo>
                      <a:pt x="3718" y="379"/>
                      <a:pt x="3057" y="1"/>
                      <a:pt x="226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22"/>
              <p:cNvSpPr/>
              <p:nvPr/>
            </p:nvSpPr>
            <p:spPr>
              <a:xfrm>
                <a:off x="-55819450" y="4021200"/>
                <a:ext cx="92950" cy="92175"/>
              </a:xfrm>
              <a:custGeom>
                <a:rect b="b" l="l" r="r" t="t"/>
                <a:pathLst>
                  <a:path extrusionOk="0" h="3687" w="3718">
                    <a:moveTo>
                      <a:pt x="32" y="0"/>
                    </a:moveTo>
                    <a:lnTo>
                      <a:pt x="32" y="1103"/>
                    </a:lnTo>
                    <a:cubicBezTo>
                      <a:pt x="1" y="2521"/>
                      <a:pt x="1198" y="3686"/>
                      <a:pt x="2615" y="3686"/>
                    </a:cubicBezTo>
                    <a:lnTo>
                      <a:pt x="3718" y="3686"/>
                    </a:lnTo>
                    <a:cubicBezTo>
                      <a:pt x="3529" y="1733"/>
                      <a:pt x="1985" y="158"/>
                      <a:pt x="32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22"/>
              <p:cNvSpPr/>
              <p:nvPr/>
            </p:nvSpPr>
            <p:spPr>
              <a:xfrm>
                <a:off x="-55930500" y="4021200"/>
                <a:ext cx="92950" cy="92175"/>
              </a:xfrm>
              <a:custGeom>
                <a:rect b="b" l="l" r="r" t="t"/>
                <a:pathLst>
                  <a:path extrusionOk="0" h="3687" w="3718">
                    <a:moveTo>
                      <a:pt x="3718" y="0"/>
                    </a:moveTo>
                    <a:cubicBezTo>
                      <a:pt x="1733" y="158"/>
                      <a:pt x="158" y="1733"/>
                      <a:pt x="0" y="3686"/>
                    </a:cubicBezTo>
                    <a:lnTo>
                      <a:pt x="1103" y="3686"/>
                    </a:lnTo>
                    <a:cubicBezTo>
                      <a:pt x="2552" y="3686"/>
                      <a:pt x="3718" y="2521"/>
                      <a:pt x="3718" y="1103"/>
                    </a:cubicBezTo>
                    <a:lnTo>
                      <a:pt x="3718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22"/>
              <p:cNvSpPr/>
              <p:nvPr/>
            </p:nvSpPr>
            <p:spPr>
              <a:xfrm>
                <a:off x="-55988800" y="4086575"/>
                <a:ext cx="319025" cy="215050"/>
              </a:xfrm>
              <a:custGeom>
                <a:rect b="b" l="l" r="r" t="t"/>
                <a:pathLst>
                  <a:path extrusionOk="0" h="8602" w="12761">
                    <a:moveTo>
                      <a:pt x="4884" y="2584"/>
                    </a:moveTo>
                    <a:cubicBezTo>
                      <a:pt x="5105" y="2584"/>
                      <a:pt x="5262" y="2741"/>
                      <a:pt x="5262" y="2930"/>
                    </a:cubicBezTo>
                    <a:cubicBezTo>
                      <a:pt x="5262" y="3119"/>
                      <a:pt x="5105" y="3277"/>
                      <a:pt x="4884" y="3277"/>
                    </a:cubicBezTo>
                    <a:cubicBezTo>
                      <a:pt x="4695" y="3277"/>
                      <a:pt x="4538" y="3151"/>
                      <a:pt x="4538" y="2930"/>
                    </a:cubicBezTo>
                    <a:cubicBezTo>
                      <a:pt x="4538" y="2741"/>
                      <a:pt x="4695" y="2584"/>
                      <a:pt x="4884" y="2584"/>
                    </a:cubicBezTo>
                    <a:close/>
                    <a:moveTo>
                      <a:pt x="7877" y="2615"/>
                    </a:moveTo>
                    <a:cubicBezTo>
                      <a:pt x="8098" y="2615"/>
                      <a:pt x="8255" y="2773"/>
                      <a:pt x="8255" y="2962"/>
                    </a:cubicBezTo>
                    <a:cubicBezTo>
                      <a:pt x="8287" y="3151"/>
                      <a:pt x="8129" y="3308"/>
                      <a:pt x="7877" y="3308"/>
                    </a:cubicBezTo>
                    <a:cubicBezTo>
                      <a:pt x="7688" y="3308"/>
                      <a:pt x="7531" y="3151"/>
                      <a:pt x="7531" y="2962"/>
                    </a:cubicBezTo>
                    <a:cubicBezTo>
                      <a:pt x="7531" y="2773"/>
                      <a:pt x="7688" y="2615"/>
                      <a:pt x="7877" y="2615"/>
                    </a:cubicBezTo>
                    <a:close/>
                    <a:moveTo>
                      <a:pt x="1104" y="4222"/>
                    </a:moveTo>
                    <a:cubicBezTo>
                      <a:pt x="1387" y="4568"/>
                      <a:pt x="1828" y="4820"/>
                      <a:pt x="2332" y="4820"/>
                    </a:cubicBezTo>
                    <a:cubicBezTo>
                      <a:pt x="2301" y="5199"/>
                      <a:pt x="1954" y="5577"/>
                      <a:pt x="1545" y="5577"/>
                    </a:cubicBezTo>
                    <a:cubicBezTo>
                      <a:pt x="1167" y="5577"/>
                      <a:pt x="789" y="5199"/>
                      <a:pt x="789" y="4820"/>
                    </a:cubicBezTo>
                    <a:cubicBezTo>
                      <a:pt x="789" y="4568"/>
                      <a:pt x="915" y="4348"/>
                      <a:pt x="1104" y="4222"/>
                    </a:cubicBezTo>
                    <a:close/>
                    <a:moveTo>
                      <a:pt x="11721" y="4222"/>
                    </a:moveTo>
                    <a:cubicBezTo>
                      <a:pt x="11910" y="4348"/>
                      <a:pt x="12036" y="4568"/>
                      <a:pt x="12036" y="4820"/>
                    </a:cubicBezTo>
                    <a:cubicBezTo>
                      <a:pt x="12036" y="5199"/>
                      <a:pt x="11721" y="5577"/>
                      <a:pt x="11280" y="5577"/>
                    </a:cubicBezTo>
                    <a:cubicBezTo>
                      <a:pt x="10870" y="5577"/>
                      <a:pt x="10492" y="5199"/>
                      <a:pt x="10492" y="4820"/>
                    </a:cubicBezTo>
                    <a:cubicBezTo>
                      <a:pt x="10965" y="4820"/>
                      <a:pt x="11437" y="4568"/>
                      <a:pt x="11721" y="4222"/>
                    </a:cubicBezTo>
                    <a:close/>
                    <a:moveTo>
                      <a:pt x="7460" y="5143"/>
                    </a:moveTo>
                    <a:cubicBezTo>
                      <a:pt x="7554" y="5143"/>
                      <a:pt x="7641" y="5183"/>
                      <a:pt x="7688" y="5262"/>
                    </a:cubicBezTo>
                    <a:cubicBezTo>
                      <a:pt x="7877" y="5356"/>
                      <a:pt x="7877" y="5608"/>
                      <a:pt x="7720" y="5766"/>
                    </a:cubicBezTo>
                    <a:cubicBezTo>
                      <a:pt x="7373" y="6112"/>
                      <a:pt x="6901" y="6301"/>
                      <a:pt x="6396" y="6301"/>
                    </a:cubicBezTo>
                    <a:cubicBezTo>
                      <a:pt x="5892" y="6301"/>
                      <a:pt x="5420" y="6112"/>
                      <a:pt x="5105" y="5766"/>
                    </a:cubicBezTo>
                    <a:cubicBezTo>
                      <a:pt x="4947" y="5608"/>
                      <a:pt x="4947" y="5356"/>
                      <a:pt x="5105" y="5262"/>
                    </a:cubicBezTo>
                    <a:cubicBezTo>
                      <a:pt x="5184" y="5183"/>
                      <a:pt x="5278" y="5143"/>
                      <a:pt x="5369" y="5143"/>
                    </a:cubicBezTo>
                    <a:cubicBezTo>
                      <a:pt x="5459" y="5143"/>
                      <a:pt x="5546" y="5183"/>
                      <a:pt x="5609" y="5262"/>
                    </a:cubicBezTo>
                    <a:cubicBezTo>
                      <a:pt x="5829" y="5466"/>
                      <a:pt x="6113" y="5569"/>
                      <a:pt x="6396" y="5569"/>
                    </a:cubicBezTo>
                    <a:cubicBezTo>
                      <a:pt x="6680" y="5569"/>
                      <a:pt x="6964" y="5466"/>
                      <a:pt x="7184" y="5262"/>
                    </a:cubicBezTo>
                    <a:cubicBezTo>
                      <a:pt x="7263" y="5183"/>
                      <a:pt x="7365" y="5143"/>
                      <a:pt x="7460" y="5143"/>
                    </a:cubicBezTo>
                    <a:close/>
                    <a:moveTo>
                      <a:pt x="6396" y="0"/>
                    </a:moveTo>
                    <a:cubicBezTo>
                      <a:pt x="5829" y="1071"/>
                      <a:pt x="4695" y="1828"/>
                      <a:pt x="3403" y="1828"/>
                    </a:cubicBezTo>
                    <a:lnTo>
                      <a:pt x="2301" y="1828"/>
                    </a:lnTo>
                    <a:cubicBezTo>
                      <a:pt x="1482" y="1828"/>
                      <a:pt x="757" y="2489"/>
                      <a:pt x="757" y="3308"/>
                    </a:cubicBezTo>
                    <a:lnTo>
                      <a:pt x="757" y="3529"/>
                    </a:lnTo>
                    <a:cubicBezTo>
                      <a:pt x="284" y="3781"/>
                      <a:pt x="1" y="4253"/>
                      <a:pt x="1" y="4820"/>
                    </a:cubicBezTo>
                    <a:cubicBezTo>
                      <a:pt x="1" y="5640"/>
                      <a:pt x="694" y="6301"/>
                      <a:pt x="1513" y="6301"/>
                    </a:cubicBezTo>
                    <a:cubicBezTo>
                      <a:pt x="1891" y="6301"/>
                      <a:pt x="2301" y="6144"/>
                      <a:pt x="2521" y="5923"/>
                    </a:cubicBezTo>
                    <a:cubicBezTo>
                      <a:pt x="3120" y="7467"/>
                      <a:pt x="4632" y="8601"/>
                      <a:pt x="6365" y="8601"/>
                    </a:cubicBezTo>
                    <a:cubicBezTo>
                      <a:pt x="8098" y="8601"/>
                      <a:pt x="9578" y="7467"/>
                      <a:pt x="10177" y="5923"/>
                    </a:cubicBezTo>
                    <a:cubicBezTo>
                      <a:pt x="10461" y="6144"/>
                      <a:pt x="10807" y="6301"/>
                      <a:pt x="11185" y="6301"/>
                    </a:cubicBezTo>
                    <a:cubicBezTo>
                      <a:pt x="12036" y="6301"/>
                      <a:pt x="12697" y="5640"/>
                      <a:pt x="12697" y="4820"/>
                    </a:cubicBezTo>
                    <a:cubicBezTo>
                      <a:pt x="12760" y="4253"/>
                      <a:pt x="12445" y="3749"/>
                      <a:pt x="12036" y="3529"/>
                    </a:cubicBezTo>
                    <a:lnTo>
                      <a:pt x="12036" y="3308"/>
                    </a:lnTo>
                    <a:cubicBezTo>
                      <a:pt x="12036" y="2489"/>
                      <a:pt x="11311" y="1828"/>
                      <a:pt x="10492" y="1828"/>
                    </a:cubicBezTo>
                    <a:lnTo>
                      <a:pt x="9389" y="1828"/>
                    </a:lnTo>
                    <a:cubicBezTo>
                      <a:pt x="8098" y="1828"/>
                      <a:pt x="6932" y="1071"/>
                      <a:pt x="639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0" name="Google Shape;300;p22"/>
            <p:cNvGrpSpPr/>
            <p:nvPr/>
          </p:nvGrpSpPr>
          <p:grpSpPr>
            <a:xfrm>
              <a:off x="7894374" y="3499581"/>
              <a:ext cx="295536" cy="337178"/>
              <a:chOff x="-55576850" y="3198125"/>
              <a:chExt cx="279625" cy="319025"/>
            </a:xfrm>
          </p:grpSpPr>
          <p:sp>
            <p:nvSpPr>
              <p:cNvPr id="301" name="Google Shape;301;p22"/>
              <p:cNvSpPr/>
              <p:nvPr/>
            </p:nvSpPr>
            <p:spPr>
              <a:xfrm>
                <a:off x="-55576850" y="3335975"/>
                <a:ext cx="18900" cy="63825"/>
              </a:xfrm>
              <a:custGeom>
                <a:rect b="b" l="l" r="r" t="t"/>
                <a:pathLst>
                  <a:path extrusionOk="0" h="2553" w="756">
                    <a:moveTo>
                      <a:pt x="756" y="0"/>
                    </a:moveTo>
                    <a:cubicBezTo>
                      <a:pt x="315" y="221"/>
                      <a:pt x="0" y="693"/>
                      <a:pt x="0" y="1260"/>
                    </a:cubicBezTo>
                    <a:cubicBezTo>
                      <a:pt x="0" y="1796"/>
                      <a:pt x="315" y="2269"/>
                      <a:pt x="756" y="2552"/>
                    </a:cubicBez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22"/>
              <p:cNvSpPr/>
              <p:nvPr/>
            </p:nvSpPr>
            <p:spPr>
              <a:xfrm>
                <a:off x="-55539850" y="3198125"/>
                <a:ext cx="206375" cy="99275"/>
              </a:xfrm>
              <a:custGeom>
                <a:rect b="b" l="l" r="r" t="t"/>
                <a:pathLst>
                  <a:path extrusionOk="0" h="3971" w="8255">
                    <a:moveTo>
                      <a:pt x="2616" y="1"/>
                    </a:moveTo>
                    <a:cubicBezTo>
                      <a:pt x="2348" y="1"/>
                      <a:pt x="2080" y="95"/>
                      <a:pt x="1860" y="284"/>
                    </a:cubicBezTo>
                    <a:cubicBezTo>
                      <a:pt x="1671" y="95"/>
                      <a:pt x="1387" y="32"/>
                      <a:pt x="1103" y="32"/>
                    </a:cubicBezTo>
                    <a:cubicBezTo>
                      <a:pt x="473" y="32"/>
                      <a:pt x="1" y="536"/>
                      <a:pt x="1" y="1135"/>
                    </a:cubicBezTo>
                    <a:lnTo>
                      <a:pt x="1" y="3970"/>
                    </a:lnTo>
                    <a:lnTo>
                      <a:pt x="1639" y="2364"/>
                    </a:lnTo>
                    <a:cubicBezTo>
                      <a:pt x="1715" y="2287"/>
                      <a:pt x="1815" y="2246"/>
                      <a:pt x="1916" y="2246"/>
                    </a:cubicBezTo>
                    <a:cubicBezTo>
                      <a:pt x="1982" y="2246"/>
                      <a:pt x="2049" y="2263"/>
                      <a:pt x="2112" y="2301"/>
                    </a:cubicBezTo>
                    <a:cubicBezTo>
                      <a:pt x="2726" y="2726"/>
                      <a:pt x="3435" y="2939"/>
                      <a:pt x="4144" y="2939"/>
                    </a:cubicBezTo>
                    <a:cubicBezTo>
                      <a:pt x="4853" y="2939"/>
                      <a:pt x="5561" y="2726"/>
                      <a:pt x="6176" y="2301"/>
                    </a:cubicBezTo>
                    <a:cubicBezTo>
                      <a:pt x="6225" y="2263"/>
                      <a:pt x="6290" y="2246"/>
                      <a:pt x="6355" y="2246"/>
                    </a:cubicBezTo>
                    <a:cubicBezTo>
                      <a:pt x="6456" y="2246"/>
                      <a:pt x="6560" y="2287"/>
                      <a:pt x="6617" y="2364"/>
                    </a:cubicBezTo>
                    <a:lnTo>
                      <a:pt x="8255" y="3970"/>
                    </a:lnTo>
                    <a:lnTo>
                      <a:pt x="8255" y="1135"/>
                    </a:lnTo>
                    <a:cubicBezTo>
                      <a:pt x="8192" y="536"/>
                      <a:pt x="7719" y="32"/>
                      <a:pt x="7089" y="32"/>
                    </a:cubicBezTo>
                    <a:cubicBezTo>
                      <a:pt x="6837" y="32"/>
                      <a:pt x="6554" y="158"/>
                      <a:pt x="6365" y="284"/>
                    </a:cubicBezTo>
                    <a:cubicBezTo>
                      <a:pt x="6144" y="95"/>
                      <a:pt x="5876" y="1"/>
                      <a:pt x="5609" y="1"/>
                    </a:cubicBezTo>
                    <a:cubicBezTo>
                      <a:pt x="5341" y="1"/>
                      <a:pt x="5073" y="95"/>
                      <a:pt x="4853" y="284"/>
                    </a:cubicBezTo>
                    <a:cubicBezTo>
                      <a:pt x="4632" y="95"/>
                      <a:pt x="4372" y="1"/>
                      <a:pt x="4112" y="1"/>
                    </a:cubicBezTo>
                    <a:cubicBezTo>
                      <a:pt x="3852" y="1"/>
                      <a:pt x="3592" y="95"/>
                      <a:pt x="3372" y="284"/>
                    </a:cubicBezTo>
                    <a:cubicBezTo>
                      <a:pt x="3151" y="95"/>
                      <a:pt x="2883" y="1"/>
                      <a:pt x="2616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22"/>
              <p:cNvSpPr/>
              <p:nvPr/>
            </p:nvSpPr>
            <p:spPr>
              <a:xfrm>
                <a:off x="-55539850" y="3275325"/>
                <a:ext cx="204800" cy="241825"/>
              </a:xfrm>
              <a:custGeom>
                <a:rect b="b" l="l" r="r" t="t"/>
                <a:pathLst>
                  <a:path extrusionOk="0" h="9673" w="8192">
                    <a:moveTo>
                      <a:pt x="2616" y="2962"/>
                    </a:moveTo>
                    <a:cubicBezTo>
                      <a:pt x="2805" y="2962"/>
                      <a:pt x="2962" y="3119"/>
                      <a:pt x="2962" y="3308"/>
                    </a:cubicBezTo>
                    <a:cubicBezTo>
                      <a:pt x="2962" y="3529"/>
                      <a:pt x="2805" y="3686"/>
                      <a:pt x="2616" y="3686"/>
                    </a:cubicBezTo>
                    <a:cubicBezTo>
                      <a:pt x="2427" y="3686"/>
                      <a:pt x="2269" y="3560"/>
                      <a:pt x="2269" y="3308"/>
                    </a:cubicBezTo>
                    <a:cubicBezTo>
                      <a:pt x="2269" y="3119"/>
                      <a:pt x="2427" y="2962"/>
                      <a:pt x="2616" y="2962"/>
                    </a:cubicBezTo>
                    <a:close/>
                    <a:moveTo>
                      <a:pt x="5609" y="2993"/>
                    </a:moveTo>
                    <a:cubicBezTo>
                      <a:pt x="5798" y="2993"/>
                      <a:pt x="5955" y="3151"/>
                      <a:pt x="5955" y="3371"/>
                    </a:cubicBezTo>
                    <a:cubicBezTo>
                      <a:pt x="5987" y="3560"/>
                      <a:pt x="5798" y="3718"/>
                      <a:pt x="5609" y="3718"/>
                    </a:cubicBezTo>
                    <a:cubicBezTo>
                      <a:pt x="5420" y="3718"/>
                      <a:pt x="5262" y="3560"/>
                      <a:pt x="5262" y="3371"/>
                    </a:cubicBezTo>
                    <a:cubicBezTo>
                      <a:pt x="5262" y="3151"/>
                      <a:pt x="5420" y="2993"/>
                      <a:pt x="5609" y="2993"/>
                    </a:cubicBezTo>
                    <a:close/>
                    <a:moveTo>
                      <a:pt x="5164" y="6278"/>
                    </a:moveTo>
                    <a:cubicBezTo>
                      <a:pt x="5262" y="6278"/>
                      <a:pt x="5357" y="6317"/>
                      <a:pt x="5420" y="6396"/>
                    </a:cubicBezTo>
                    <a:cubicBezTo>
                      <a:pt x="5577" y="6522"/>
                      <a:pt x="5577" y="6742"/>
                      <a:pt x="5451" y="6900"/>
                    </a:cubicBezTo>
                    <a:cubicBezTo>
                      <a:pt x="5105" y="7246"/>
                      <a:pt x="4632" y="7435"/>
                      <a:pt x="4096" y="7435"/>
                    </a:cubicBezTo>
                    <a:cubicBezTo>
                      <a:pt x="3592" y="7435"/>
                      <a:pt x="3120" y="7246"/>
                      <a:pt x="2805" y="6900"/>
                    </a:cubicBezTo>
                    <a:cubicBezTo>
                      <a:pt x="2647" y="6742"/>
                      <a:pt x="2647" y="6522"/>
                      <a:pt x="2805" y="6396"/>
                    </a:cubicBezTo>
                    <a:cubicBezTo>
                      <a:pt x="2883" y="6317"/>
                      <a:pt x="2986" y="6278"/>
                      <a:pt x="3080" y="6278"/>
                    </a:cubicBezTo>
                    <a:cubicBezTo>
                      <a:pt x="3175" y="6278"/>
                      <a:pt x="3262" y="6317"/>
                      <a:pt x="3309" y="6396"/>
                    </a:cubicBezTo>
                    <a:cubicBezTo>
                      <a:pt x="3529" y="6616"/>
                      <a:pt x="3821" y="6727"/>
                      <a:pt x="4108" y="6727"/>
                    </a:cubicBezTo>
                    <a:cubicBezTo>
                      <a:pt x="4396" y="6727"/>
                      <a:pt x="4679" y="6616"/>
                      <a:pt x="4884" y="6396"/>
                    </a:cubicBezTo>
                    <a:cubicBezTo>
                      <a:pt x="4963" y="6317"/>
                      <a:pt x="5065" y="6278"/>
                      <a:pt x="5164" y="6278"/>
                    </a:cubicBezTo>
                    <a:close/>
                    <a:moveTo>
                      <a:pt x="1954" y="0"/>
                    </a:moveTo>
                    <a:lnTo>
                      <a:pt x="1" y="1954"/>
                    </a:lnTo>
                    <a:lnTo>
                      <a:pt x="1" y="5577"/>
                    </a:lnTo>
                    <a:cubicBezTo>
                      <a:pt x="1" y="7813"/>
                      <a:pt x="1860" y="9672"/>
                      <a:pt x="4096" y="9672"/>
                    </a:cubicBezTo>
                    <a:cubicBezTo>
                      <a:pt x="6365" y="9672"/>
                      <a:pt x="8192" y="7813"/>
                      <a:pt x="8192" y="5577"/>
                    </a:cubicBezTo>
                    <a:lnTo>
                      <a:pt x="8192" y="1954"/>
                    </a:lnTo>
                    <a:lnTo>
                      <a:pt x="6270" y="0"/>
                    </a:lnTo>
                    <a:cubicBezTo>
                      <a:pt x="5609" y="394"/>
                      <a:pt x="4860" y="591"/>
                      <a:pt x="4112" y="591"/>
                    </a:cubicBezTo>
                    <a:cubicBezTo>
                      <a:pt x="3364" y="591"/>
                      <a:pt x="2616" y="394"/>
                      <a:pt x="195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22"/>
              <p:cNvSpPr/>
              <p:nvPr/>
            </p:nvSpPr>
            <p:spPr>
              <a:xfrm>
                <a:off x="-55316150" y="33359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0" y="0"/>
                    </a:moveTo>
                    <a:lnTo>
                      <a:pt x="0" y="2552"/>
                    </a:lnTo>
                    <a:cubicBezTo>
                      <a:pt x="441" y="2269"/>
                      <a:pt x="756" y="1796"/>
                      <a:pt x="756" y="1260"/>
                    </a:cubicBezTo>
                    <a:cubicBezTo>
                      <a:pt x="756" y="693"/>
                      <a:pt x="473" y="221"/>
                      <a:pt x="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5" name="Google Shape;305;p22"/>
            <p:cNvGrpSpPr/>
            <p:nvPr/>
          </p:nvGrpSpPr>
          <p:grpSpPr>
            <a:xfrm>
              <a:off x="5591505" y="3499686"/>
              <a:ext cx="303859" cy="336966"/>
              <a:chOff x="-57162350" y="3982000"/>
              <a:chExt cx="287500" cy="318825"/>
            </a:xfrm>
          </p:grpSpPr>
          <p:sp>
            <p:nvSpPr>
              <p:cNvPr id="306" name="Google Shape;306;p22"/>
              <p:cNvSpPr/>
              <p:nvPr/>
            </p:nvSpPr>
            <p:spPr>
              <a:xfrm>
                <a:off x="-56989850" y="4151150"/>
                <a:ext cx="55150" cy="55150"/>
              </a:xfrm>
              <a:custGeom>
                <a:rect b="b" l="l" r="r" t="t"/>
                <a:pathLst>
                  <a:path extrusionOk="0" h="2206" w="2206">
                    <a:moveTo>
                      <a:pt x="1103" y="1"/>
                    </a:moveTo>
                    <a:cubicBezTo>
                      <a:pt x="504" y="1"/>
                      <a:pt x="0" y="473"/>
                      <a:pt x="0" y="1103"/>
                    </a:cubicBezTo>
                    <a:cubicBezTo>
                      <a:pt x="0" y="1702"/>
                      <a:pt x="504" y="2206"/>
                      <a:pt x="1103" y="2206"/>
                    </a:cubicBezTo>
                    <a:cubicBezTo>
                      <a:pt x="1733" y="2206"/>
                      <a:pt x="2205" y="1702"/>
                      <a:pt x="2205" y="1103"/>
                    </a:cubicBezTo>
                    <a:cubicBezTo>
                      <a:pt x="2205" y="473"/>
                      <a:pt x="1733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22"/>
              <p:cNvSpPr/>
              <p:nvPr/>
            </p:nvSpPr>
            <p:spPr>
              <a:xfrm>
                <a:off x="-57162350" y="3982000"/>
                <a:ext cx="287500" cy="161300"/>
              </a:xfrm>
              <a:custGeom>
                <a:rect b="b" l="l" r="r" t="t"/>
                <a:pathLst>
                  <a:path extrusionOk="0" h="6452" w="11500">
                    <a:moveTo>
                      <a:pt x="5778" y="1"/>
                    </a:moveTo>
                    <a:cubicBezTo>
                      <a:pt x="5286" y="1"/>
                      <a:pt x="4789" y="166"/>
                      <a:pt x="4380" y="497"/>
                    </a:cubicBezTo>
                    <a:cubicBezTo>
                      <a:pt x="4263" y="479"/>
                      <a:pt x="4146" y="470"/>
                      <a:pt x="4031" y="470"/>
                    </a:cubicBezTo>
                    <a:cubicBezTo>
                      <a:pt x="3147" y="470"/>
                      <a:pt x="2323" y="992"/>
                      <a:pt x="2017" y="1883"/>
                    </a:cubicBezTo>
                    <a:cubicBezTo>
                      <a:pt x="1072" y="2230"/>
                      <a:pt x="473" y="3238"/>
                      <a:pt x="631" y="4246"/>
                    </a:cubicBezTo>
                    <a:cubicBezTo>
                      <a:pt x="127" y="4876"/>
                      <a:pt x="1" y="5695"/>
                      <a:pt x="316" y="6452"/>
                    </a:cubicBezTo>
                    <a:cubicBezTo>
                      <a:pt x="536" y="6294"/>
                      <a:pt x="757" y="6168"/>
                      <a:pt x="1040" y="6074"/>
                    </a:cubicBezTo>
                    <a:cubicBezTo>
                      <a:pt x="1355" y="4498"/>
                      <a:pt x="2458" y="3175"/>
                      <a:pt x="4002" y="2577"/>
                    </a:cubicBezTo>
                    <a:cubicBezTo>
                      <a:pt x="4096" y="2545"/>
                      <a:pt x="4096" y="2545"/>
                      <a:pt x="4191" y="2513"/>
                    </a:cubicBezTo>
                    <a:cubicBezTo>
                      <a:pt x="4224" y="2504"/>
                      <a:pt x="4257" y="2499"/>
                      <a:pt x="4290" y="2499"/>
                    </a:cubicBezTo>
                    <a:cubicBezTo>
                      <a:pt x="4474" y="2499"/>
                      <a:pt x="4637" y="2641"/>
                      <a:pt x="4663" y="2829"/>
                    </a:cubicBezTo>
                    <a:cubicBezTo>
                      <a:pt x="4789" y="4593"/>
                      <a:pt x="6239" y="5979"/>
                      <a:pt x="8003" y="5979"/>
                    </a:cubicBezTo>
                    <a:lnTo>
                      <a:pt x="9862" y="5979"/>
                    </a:lnTo>
                    <a:cubicBezTo>
                      <a:pt x="10366" y="5979"/>
                      <a:pt x="10807" y="6137"/>
                      <a:pt x="11185" y="6389"/>
                    </a:cubicBezTo>
                    <a:cubicBezTo>
                      <a:pt x="11500" y="5695"/>
                      <a:pt x="11405" y="4876"/>
                      <a:pt x="10870" y="4246"/>
                    </a:cubicBezTo>
                    <a:cubicBezTo>
                      <a:pt x="11027" y="3207"/>
                      <a:pt x="10492" y="2230"/>
                      <a:pt x="9515" y="1883"/>
                    </a:cubicBezTo>
                    <a:cubicBezTo>
                      <a:pt x="9178" y="1040"/>
                      <a:pt x="8363" y="472"/>
                      <a:pt x="7475" y="472"/>
                    </a:cubicBezTo>
                    <a:cubicBezTo>
                      <a:pt x="7368" y="472"/>
                      <a:pt x="7260" y="480"/>
                      <a:pt x="7152" y="497"/>
                    </a:cubicBezTo>
                    <a:cubicBezTo>
                      <a:pt x="6758" y="166"/>
                      <a:pt x="6270" y="1"/>
                      <a:pt x="5778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22"/>
              <p:cNvSpPr/>
              <p:nvPr/>
            </p:nvSpPr>
            <p:spPr>
              <a:xfrm>
                <a:off x="-57119850" y="4066875"/>
                <a:ext cx="126075" cy="111875"/>
              </a:xfrm>
              <a:custGeom>
                <a:rect b="b" l="l" r="r" t="t"/>
                <a:pathLst>
                  <a:path extrusionOk="0" h="4475" w="5043">
                    <a:moveTo>
                      <a:pt x="2333" y="1"/>
                    </a:moveTo>
                    <a:cubicBezTo>
                      <a:pt x="915" y="694"/>
                      <a:pt x="2" y="2111"/>
                      <a:pt x="2" y="3718"/>
                    </a:cubicBezTo>
                    <a:lnTo>
                      <a:pt x="2" y="4191"/>
                    </a:lnTo>
                    <a:lnTo>
                      <a:pt x="2" y="4359"/>
                    </a:lnTo>
                    <a:lnTo>
                      <a:pt x="2" y="4359"/>
                    </a:lnTo>
                    <a:cubicBezTo>
                      <a:pt x="32" y="3375"/>
                      <a:pt x="829" y="2616"/>
                      <a:pt x="1861" y="2616"/>
                    </a:cubicBezTo>
                    <a:cubicBezTo>
                      <a:pt x="2774" y="2616"/>
                      <a:pt x="3499" y="3246"/>
                      <a:pt x="3656" y="4096"/>
                    </a:cubicBezTo>
                    <a:lnTo>
                      <a:pt x="4507" y="4096"/>
                    </a:lnTo>
                    <a:cubicBezTo>
                      <a:pt x="4570" y="3718"/>
                      <a:pt x="4791" y="3403"/>
                      <a:pt x="5043" y="3120"/>
                    </a:cubicBezTo>
                    <a:cubicBezTo>
                      <a:pt x="3656" y="2647"/>
                      <a:pt x="2617" y="1481"/>
                      <a:pt x="2333" y="1"/>
                    </a:cubicBezTo>
                    <a:close/>
                    <a:moveTo>
                      <a:pt x="2" y="4359"/>
                    </a:moveTo>
                    <a:cubicBezTo>
                      <a:pt x="1" y="4397"/>
                      <a:pt x="1" y="4435"/>
                      <a:pt x="2" y="4474"/>
                    </a:cubicBezTo>
                    <a:lnTo>
                      <a:pt x="2" y="4359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22"/>
              <p:cNvSpPr/>
              <p:nvPr/>
            </p:nvSpPr>
            <p:spPr>
              <a:xfrm>
                <a:off x="-57100925" y="4151150"/>
                <a:ext cx="55175" cy="55150"/>
              </a:xfrm>
              <a:custGeom>
                <a:rect b="b" l="l" r="r" t="t"/>
                <a:pathLst>
                  <a:path extrusionOk="0" h="2206" w="2207">
                    <a:moveTo>
                      <a:pt x="1104" y="1"/>
                    </a:moveTo>
                    <a:cubicBezTo>
                      <a:pt x="505" y="1"/>
                      <a:pt x="1" y="473"/>
                      <a:pt x="1" y="1103"/>
                    </a:cubicBezTo>
                    <a:cubicBezTo>
                      <a:pt x="1" y="1702"/>
                      <a:pt x="505" y="2206"/>
                      <a:pt x="1104" y="2206"/>
                    </a:cubicBezTo>
                    <a:cubicBezTo>
                      <a:pt x="1702" y="2206"/>
                      <a:pt x="2206" y="1702"/>
                      <a:pt x="2206" y="1103"/>
                    </a:cubicBezTo>
                    <a:cubicBezTo>
                      <a:pt x="2206" y="473"/>
                      <a:pt x="1702" y="1"/>
                      <a:pt x="1104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22"/>
              <p:cNvSpPr/>
              <p:nvPr/>
            </p:nvSpPr>
            <p:spPr>
              <a:xfrm>
                <a:off x="-57119825" y="4179500"/>
                <a:ext cx="204800" cy="121325"/>
              </a:xfrm>
              <a:custGeom>
                <a:rect b="b" l="l" r="r" t="t"/>
                <a:pathLst>
                  <a:path extrusionOk="0" h="4853" w="8192">
                    <a:moveTo>
                      <a:pt x="5160" y="2151"/>
                    </a:moveTo>
                    <a:cubicBezTo>
                      <a:pt x="5254" y="2151"/>
                      <a:pt x="5341" y="2190"/>
                      <a:pt x="5388" y="2269"/>
                    </a:cubicBezTo>
                    <a:cubicBezTo>
                      <a:pt x="5546" y="2427"/>
                      <a:pt x="5546" y="2679"/>
                      <a:pt x="5388" y="2805"/>
                    </a:cubicBezTo>
                    <a:cubicBezTo>
                      <a:pt x="5042" y="3151"/>
                      <a:pt x="4569" y="3340"/>
                      <a:pt x="4096" y="3340"/>
                    </a:cubicBezTo>
                    <a:cubicBezTo>
                      <a:pt x="3624" y="3340"/>
                      <a:pt x="3120" y="3151"/>
                      <a:pt x="2805" y="2805"/>
                    </a:cubicBezTo>
                    <a:cubicBezTo>
                      <a:pt x="2647" y="2647"/>
                      <a:pt x="2647" y="2395"/>
                      <a:pt x="2805" y="2269"/>
                    </a:cubicBezTo>
                    <a:cubicBezTo>
                      <a:pt x="2884" y="2190"/>
                      <a:pt x="2978" y="2151"/>
                      <a:pt x="3069" y="2151"/>
                    </a:cubicBezTo>
                    <a:cubicBezTo>
                      <a:pt x="3159" y="2151"/>
                      <a:pt x="3246" y="2190"/>
                      <a:pt x="3309" y="2269"/>
                    </a:cubicBezTo>
                    <a:cubicBezTo>
                      <a:pt x="3529" y="2490"/>
                      <a:pt x="3813" y="2600"/>
                      <a:pt x="4096" y="2600"/>
                    </a:cubicBezTo>
                    <a:cubicBezTo>
                      <a:pt x="4380" y="2600"/>
                      <a:pt x="4664" y="2490"/>
                      <a:pt x="4884" y="2269"/>
                    </a:cubicBezTo>
                    <a:cubicBezTo>
                      <a:pt x="4963" y="2190"/>
                      <a:pt x="5065" y="2151"/>
                      <a:pt x="5160" y="2151"/>
                    </a:cubicBezTo>
                    <a:close/>
                    <a:moveTo>
                      <a:pt x="1" y="1"/>
                    </a:moveTo>
                    <a:lnTo>
                      <a:pt x="1" y="2238"/>
                    </a:lnTo>
                    <a:cubicBezTo>
                      <a:pt x="1" y="3687"/>
                      <a:pt x="1198" y="4853"/>
                      <a:pt x="2616" y="4853"/>
                    </a:cubicBezTo>
                    <a:lnTo>
                      <a:pt x="5609" y="4853"/>
                    </a:lnTo>
                    <a:cubicBezTo>
                      <a:pt x="7058" y="4853"/>
                      <a:pt x="8192" y="3655"/>
                      <a:pt x="8192" y="2238"/>
                    </a:cubicBezTo>
                    <a:lnTo>
                      <a:pt x="8192" y="1"/>
                    </a:lnTo>
                    <a:cubicBezTo>
                      <a:pt x="8192" y="977"/>
                      <a:pt x="7341" y="1860"/>
                      <a:pt x="6302" y="1860"/>
                    </a:cubicBezTo>
                    <a:cubicBezTo>
                      <a:pt x="5388" y="1860"/>
                      <a:pt x="4664" y="1230"/>
                      <a:pt x="4506" y="347"/>
                    </a:cubicBezTo>
                    <a:lnTo>
                      <a:pt x="3655" y="347"/>
                    </a:lnTo>
                    <a:cubicBezTo>
                      <a:pt x="3498" y="1230"/>
                      <a:pt x="2710" y="1860"/>
                      <a:pt x="1860" y="1860"/>
                    </a:cubicBezTo>
                    <a:cubicBezTo>
                      <a:pt x="820" y="1860"/>
                      <a:pt x="1" y="1009"/>
                      <a:pt x="1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2"/>
              <p:cNvSpPr/>
              <p:nvPr/>
            </p:nvSpPr>
            <p:spPr>
              <a:xfrm>
                <a:off x="-57158400" y="4156675"/>
                <a:ext cx="18900" cy="63825"/>
              </a:xfrm>
              <a:custGeom>
                <a:rect b="b" l="l" r="r" t="t"/>
                <a:pathLst>
                  <a:path extrusionOk="0" h="2553" w="756">
                    <a:moveTo>
                      <a:pt x="756" y="0"/>
                    </a:moveTo>
                    <a:cubicBezTo>
                      <a:pt x="315" y="252"/>
                      <a:pt x="0" y="725"/>
                      <a:pt x="0" y="1260"/>
                    </a:cubicBezTo>
                    <a:cubicBezTo>
                      <a:pt x="0" y="1827"/>
                      <a:pt x="315" y="2300"/>
                      <a:pt x="756" y="2552"/>
                    </a:cubicBez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22"/>
              <p:cNvSpPr/>
              <p:nvPr/>
            </p:nvSpPr>
            <p:spPr>
              <a:xfrm>
                <a:off x="-56896125" y="41558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0" y="1"/>
                    </a:moveTo>
                    <a:lnTo>
                      <a:pt x="0" y="2553"/>
                    </a:lnTo>
                    <a:cubicBezTo>
                      <a:pt x="441" y="2269"/>
                      <a:pt x="756" y="1796"/>
                      <a:pt x="756" y="1261"/>
                    </a:cubicBezTo>
                    <a:cubicBezTo>
                      <a:pt x="756" y="757"/>
                      <a:pt x="441" y="284"/>
                      <a:pt x="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22"/>
              <p:cNvSpPr/>
              <p:nvPr/>
            </p:nvSpPr>
            <p:spPr>
              <a:xfrm>
                <a:off x="-56924475" y="4149575"/>
                <a:ext cx="9450" cy="29175"/>
              </a:xfrm>
              <a:custGeom>
                <a:rect b="b" l="l" r="r" t="t"/>
                <a:pathLst>
                  <a:path extrusionOk="0" h="1167" w="378">
                    <a:moveTo>
                      <a:pt x="0" y="1"/>
                    </a:moveTo>
                    <a:cubicBezTo>
                      <a:pt x="221" y="379"/>
                      <a:pt x="378" y="757"/>
                      <a:pt x="378" y="1166"/>
                    </a:cubicBezTo>
                    <a:lnTo>
                      <a:pt x="378" y="883"/>
                    </a:ln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4" name="Google Shape;314;p22"/>
            <p:cNvGrpSpPr/>
            <p:nvPr/>
          </p:nvGrpSpPr>
          <p:grpSpPr>
            <a:xfrm>
              <a:off x="6153060" y="3499594"/>
              <a:ext cx="295536" cy="337151"/>
              <a:chOff x="-56766175" y="3198925"/>
              <a:chExt cx="279625" cy="319000"/>
            </a:xfrm>
          </p:grpSpPr>
          <p:sp>
            <p:nvSpPr>
              <p:cNvPr id="315" name="Google Shape;315;p22"/>
              <p:cNvSpPr/>
              <p:nvPr/>
            </p:nvSpPr>
            <p:spPr>
              <a:xfrm>
                <a:off x="-56766175" y="33359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757" y="0"/>
                    </a:moveTo>
                    <a:cubicBezTo>
                      <a:pt x="316" y="221"/>
                      <a:pt x="1" y="693"/>
                      <a:pt x="1" y="1260"/>
                    </a:cubicBezTo>
                    <a:cubicBezTo>
                      <a:pt x="1" y="1796"/>
                      <a:pt x="316" y="2269"/>
                      <a:pt x="757" y="2552"/>
                    </a:cubicBezTo>
                    <a:lnTo>
                      <a:pt x="757" y="158"/>
                    </a:lnTo>
                    <a:lnTo>
                      <a:pt x="75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22"/>
              <p:cNvSpPr/>
              <p:nvPr/>
            </p:nvSpPr>
            <p:spPr>
              <a:xfrm>
                <a:off x="-56747275" y="3198925"/>
                <a:ext cx="222925" cy="93750"/>
              </a:xfrm>
              <a:custGeom>
                <a:rect b="b" l="l" r="r" t="t"/>
                <a:pathLst>
                  <a:path extrusionOk="0" h="3750" w="8917">
                    <a:moveTo>
                      <a:pt x="347" y="0"/>
                    </a:moveTo>
                    <a:cubicBezTo>
                      <a:pt x="158" y="0"/>
                      <a:pt x="1" y="158"/>
                      <a:pt x="32" y="347"/>
                    </a:cubicBezTo>
                    <a:cubicBezTo>
                      <a:pt x="410" y="2269"/>
                      <a:pt x="2080" y="3749"/>
                      <a:pt x="4096" y="3749"/>
                    </a:cubicBezTo>
                    <a:lnTo>
                      <a:pt x="8917" y="3749"/>
                    </a:lnTo>
                    <a:cubicBezTo>
                      <a:pt x="8728" y="1639"/>
                      <a:pt x="6995" y="0"/>
                      <a:pt x="4852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22"/>
              <p:cNvSpPr/>
              <p:nvPr/>
            </p:nvSpPr>
            <p:spPr>
              <a:xfrm>
                <a:off x="-56710250" y="3348575"/>
                <a:ext cx="55150" cy="55150"/>
              </a:xfrm>
              <a:custGeom>
                <a:rect b="b" l="l" r="r" t="t"/>
                <a:pathLst>
                  <a:path extrusionOk="0" h="2206" w="2206">
                    <a:moveTo>
                      <a:pt x="1103" y="0"/>
                    </a:moveTo>
                    <a:cubicBezTo>
                      <a:pt x="473" y="0"/>
                      <a:pt x="0" y="504"/>
                      <a:pt x="0" y="1103"/>
                    </a:cubicBezTo>
                    <a:cubicBezTo>
                      <a:pt x="0" y="1670"/>
                      <a:pt x="504" y="2206"/>
                      <a:pt x="1103" y="2206"/>
                    </a:cubicBezTo>
                    <a:cubicBezTo>
                      <a:pt x="1733" y="2206"/>
                      <a:pt x="2206" y="1702"/>
                      <a:pt x="2206" y="1103"/>
                    </a:cubicBezTo>
                    <a:cubicBezTo>
                      <a:pt x="2206" y="504"/>
                      <a:pt x="1733" y="0"/>
                      <a:pt x="1103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22"/>
              <p:cNvSpPr/>
              <p:nvPr/>
            </p:nvSpPr>
            <p:spPr>
              <a:xfrm>
                <a:off x="-56597625" y="3349350"/>
                <a:ext cx="55150" cy="55175"/>
              </a:xfrm>
              <a:custGeom>
                <a:rect b="b" l="l" r="r" t="t"/>
                <a:pathLst>
                  <a:path extrusionOk="0" h="2207" w="2206">
                    <a:moveTo>
                      <a:pt x="1103" y="1"/>
                    </a:moveTo>
                    <a:cubicBezTo>
                      <a:pt x="473" y="1"/>
                      <a:pt x="1" y="505"/>
                      <a:pt x="1" y="1103"/>
                    </a:cubicBezTo>
                    <a:cubicBezTo>
                      <a:pt x="1" y="1702"/>
                      <a:pt x="473" y="2206"/>
                      <a:pt x="1103" y="2206"/>
                    </a:cubicBezTo>
                    <a:cubicBezTo>
                      <a:pt x="1702" y="2206"/>
                      <a:pt x="2206" y="1702"/>
                      <a:pt x="2206" y="1103"/>
                    </a:cubicBezTo>
                    <a:cubicBezTo>
                      <a:pt x="2206" y="505"/>
                      <a:pt x="1702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22"/>
              <p:cNvSpPr/>
              <p:nvPr/>
            </p:nvSpPr>
            <p:spPr>
              <a:xfrm>
                <a:off x="-56727575" y="3376925"/>
                <a:ext cx="204800" cy="141000"/>
              </a:xfrm>
              <a:custGeom>
                <a:rect b="b" l="l" r="r" t="t"/>
                <a:pathLst>
                  <a:path extrusionOk="0" h="5640" w="8192">
                    <a:moveTo>
                      <a:pt x="5104" y="2174"/>
                    </a:moveTo>
                    <a:cubicBezTo>
                      <a:pt x="5199" y="2174"/>
                      <a:pt x="5293" y="2206"/>
                      <a:pt x="5356" y="2269"/>
                    </a:cubicBezTo>
                    <a:cubicBezTo>
                      <a:pt x="5545" y="2395"/>
                      <a:pt x="5545" y="2647"/>
                      <a:pt x="5388" y="2804"/>
                    </a:cubicBezTo>
                    <a:cubicBezTo>
                      <a:pt x="5041" y="3151"/>
                      <a:pt x="4569" y="3340"/>
                      <a:pt x="4096" y="3340"/>
                    </a:cubicBezTo>
                    <a:cubicBezTo>
                      <a:pt x="3560" y="3340"/>
                      <a:pt x="3088" y="3151"/>
                      <a:pt x="2741" y="2804"/>
                    </a:cubicBezTo>
                    <a:cubicBezTo>
                      <a:pt x="2584" y="2647"/>
                      <a:pt x="2584" y="2395"/>
                      <a:pt x="2741" y="2269"/>
                    </a:cubicBezTo>
                    <a:cubicBezTo>
                      <a:pt x="2820" y="2206"/>
                      <a:pt x="2922" y="2174"/>
                      <a:pt x="3021" y="2174"/>
                    </a:cubicBezTo>
                    <a:cubicBezTo>
                      <a:pt x="3119" y="2174"/>
                      <a:pt x="3214" y="2206"/>
                      <a:pt x="3277" y="2269"/>
                    </a:cubicBezTo>
                    <a:cubicBezTo>
                      <a:pt x="3482" y="2489"/>
                      <a:pt x="3765" y="2600"/>
                      <a:pt x="4053" y="2600"/>
                    </a:cubicBezTo>
                    <a:cubicBezTo>
                      <a:pt x="4340" y="2600"/>
                      <a:pt x="4632" y="2489"/>
                      <a:pt x="4852" y="2269"/>
                    </a:cubicBezTo>
                    <a:cubicBezTo>
                      <a:pt x="4915" y="2206"/>
                      <a:pt x="5010" y="2174"/>
                      <a:pt x="5104" y="2174"/>
                    </a:cubicBezTo>
                    <a:close/>
                    <a:moveTo>
                      <a:pt x="0" y="0"/>
                    </a:moveTo>
                    <a:lnTo>
                      <a:pt x="0" y="1513"/>
                    </a:lnTo>
                    <a:cubicBezTo>
                      <a:pt x="0" y="3623"/>
                      <a:pt x="1639" y="5451"/>
                      <a:pt x="3718" y="5640"/>
                    </a:cubicBezTo>
                    <a:lnTo>
                      <a:pt x="3718" y="4537"/>
                    </a:lnTo>
                    <a:cubicBezTo>
                      <a:pt x="3718" y="4348"/>
                      <a:pt x="3875" y="4191"/>
                      <a:pt x="4096" y="4191"/>
                    </a:cubicBezTo>
                    <a:cubicBezTo>
                      <a:pt x="4285" y="4191"/>
                      <a:pt x="4442" y="4348"/>
                      <a:pt x="4442" y="4537"/>
                    </a:cubicBezTo>
                    <a:lnTo>
                      <a:pt x="4442" y="5640"/>
                    </a:lnTo>
                    <a:cubicBezTo>
                      <a:pt x="6522" y="5451"/>
                      <a:pt x="8192" y="3623"/>
                      <a:pt x="8192" y="1513"/>
                    </a:cubicBezTo>
                    <a:lnTo>
                      <a:pt x="8192" y="0"/>
                    </a:lnTo>
                    <a:cubicBezTo>
                      <a:pt x="8192" y="1009"/>
                      <a:pt x="7309" y="1859"/>
                      <a:pt x="6301" y="1859"/>
                    </a:cubicBezTo>
                    <a:cubicBezTo>
                      <a:pt x="5388" y="1859"/>
                      <a:pt x="4632" y="1229"/>
                      <a:pt x="4474" y="347"/>
                    </a:cubicBezTo>
                    <a:lnTo>
                      <a:pt x="3655" y="347"/>
                    </a:lnTo>
                    <a:cubicBezTo>
                      <a:pt x="3497" y="1229"/>
                      <a:pt x="2710" y="1859"/>
                      <a:pt x="1828" y="1859"/>
                    </a:cubicBezTo>
                    <a:cubicBezTo>
                      <a:pt x="819" y="1859"/>
                      <a:pt x="0" y="1009"/>
                      <a:pt x="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22"/>
              <p:cNvSpPr/>
              <p:nvPr/>
            </p:nvSpPr>
            <p:spPr>
              <a:xfrm>
                <a:off x="-56729150" y="3289500"/>
                <a:ext cx="204000" cy="87450"/>
              </a:xfrm>
              <a:custGeom>
                <a:rect b="b" l="l" r="r" t="t"/>
                <a:pathLst>
                  <a:path extrusionOk="0" h="3498" w="8160">
                    <a:moveTo>
                      <a:pt x="567" y="0"/>
                    </a:moveTo>
                    <a:cubicBezTo>
                      <a:pt x="221" y="630"/>
                      <a:pt x="0" y="1292"/>
                      <a:pt x="0" y="2017"/>
                    </a:cubicBezTo>
                    <a:lnTo>
                      <a:pt x="0" y="3497"/>
                    </a:lnTo>
                    <a:cubicBezTo>
                      <a:pt x="0" y="2489"/>
                      <a:pt x="851" y="1639"/>
                      <a:pt x="1859" y="1639"/>
                    </a:cubicBezTo>
                    <a:cubicBezTo>
                      <a:pt x="2773" y="1639"/>
                      <a:pt x="3529" y="2269"/>
                      <a:pt x="3686" y="3151"/>
                    </a:cubicBezTo>
                    <a:lnTo>
                      <a:pt x="4505" y="3151"/>
                    </a:lnTo>
                    <a:cubicBezTo>
                      <a:pt x="4663" y="2269"/>
                      <a:pt x="5451" y="1639"/>
                      <a:pt x="6333" y="1639"/>
                    </a:cubicBezTo>
                    <a:cubicBezTo>
                      <a:pt x="7341" y="1639"/>
                      <a:pt x="8160" y="2489"/>
                      <a:pt x="8160" y="3497"/>
                    </a:cubicBezTo>
                    <a:lnTo>
                      <a:pt x="8160" y="914"/>
                    </a:lnTo>
                    <a:lnTo>
                      <a:pt x="3340" y="914"/>
                    </a:lnTo>
                    <a:cubicBezTo>
                      <a:pt x="2332" y="851"/>
                      <a:pt x="1355" y="536"/>
                      <a:pt x="567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22"/>
              <p:cNvSpPr/>
              <p:nvPr/>
            </p:nvSpPr>
            <p:spPr>
              <a:xfrm>
                <a:off x="-56505475" y="33359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0"/>
                    </a:cubicBezTo>
                    <a:cubicBezTo>
                      <a:pt x="757" y="693"/>
                      <a:pt x="473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22" name="Google Shape;322;p22"/>
          <p:cNvGrpSpPr/>
          <p:nvPr/>
        </p:nvGrpSpPr>
        <p:grpSpPr>
          <a:xfrm>
            <a:off x="2428200" y="2405109"/>
            <a:ext cx="2080115" cy="337997"/>
            <a:chOff x="6068557" y="2872121"/>
            <a:chExt cx="2080115" cy="337997"/>
          </a:xfrm>
        </p:grpSpPr>
        <p:grpSp>
          <p:nvGrpSpPr>
            <p:cNvPr id="323" name="Google Shape;323;p22"/>
            <p:cNvGrpSpPr/>
            <p:nvPr/>
          </p:nvGrpSpPr>
          <p:grpSpPr>
            <a:xfrm>
              <a:off x="6068557" y="2872121"/>
              <a:ext cx="337997" cy="337997"/>
              <a:chOff x="-57570350" y="3982600"/>
              <a:chExt cx="319800" cy="319800"/>
            </a:xfrm>
          </p:grpSpPr>
          <p:sp>
            <p:nvSpPr>
              <p:cNvPr id="324" name="Google Shape;324;p22"/>
              <p:cNvSpPr/>
              <p:nvPr/>
            </p:nvSpPr>
            <p:spPr>
              <a:xfrm>
                <a:off x="-57570350" y="4033000"/>
                <a:ext cx="319800" cy="269400"/>
              </a:xfrm>
              <a:custGeom>
                <a:rect b="b" l="l" r="r" t="t"/>
                <a:pathLst>
                  <a:path extrusionOk="0" h="10776" w="12792">
                    <a:moveTo>
                      <a:pt x="9452" y="4002"/>
                    </a:moveTo>
                    <a:cubicBezTo>
                      <a:pt x="10083" y="4002"/>
                      <a:pt x="10555" y="4506"/>
                      <a:pt x="10555" y="5105"/>
                    </a:cubicBezTo>
                    <a:lnTo>
                      <a:pt x="10555" y="5861"/>
                    </a:lnTo>
                    <a:cubicBezTo>
                      <a:pt x="10555" y="6459"/>
                      <a:pt x="10020" y="6963"/>
                      <a:pt x="9389" y="6963"/>
                    </a:cubicBezTo>
                    <a:lnTo>
                      <a:pt x="8665" y="6963"/>
                    </a:lnTo>
                    <a:cubicBezTo>
                      <a:pt x="7751" y="6963"/>
                      <a:pt x="6995" y="6333"/>
                      <a:pt x="6838" y="5451"/>
                    </a:cubicBezTo>
                    <a:lnTo>
                      <a:pt x="6018" y="5451"/>
                    </a:lnTo>
                    <a:cubicBezTo>
                      <a:pt x="5861" y="6333"/>
                      <a:pt x="5105" y="6963"/>
                      <a:pt x="4191" y="6963"/>
                    </a:cubicBezTo>
                    <a:lnTo>
                      <a:pt x="3467" y="6963"/>
                    </a:lnTo>
                    <a:cubicBezTo>
                      <a:pt x="2836" y="6963"/>
                      <a:pt x="2364" y="6459"/>
                      <a:pt x="2364" y="5861"/>
                    </a:cubicBezTo>
                    <a:lnTo>
                      <a:pt x="2364" y="5105"/>
                    </a:lnTo>
                    <a:cubicBezTo>
                      <a:pt x="2364" y="4475"/>
                      <a:pt x="2868" y="4002"/>
                      <a:pt x="3467" y="4002"/>
                    </a:cubicBezTo>
                    <a:lnTo>
                      <a:pt x="4947" y="4002"/>
                    </a:lnTo>
                    <a:cubicBezTo>
                      <a:pt x="5420" y="4002"/>
                      <a:pt x="5861" y="4317"/>
                      <a:pt x="6018" y="4758"/>
                    </a:cubicBezTo>
                    <a:lnTo>
                      <a:pt x="6869" y="4758"/>
                    </a:lnTo>
                    <a:cubicBezTo>
                      <a:pt x="7027" y="4317"/>
                      <a:pt x="7436" y="4002"/>
                      <a:pt x="7940" y="4002"/>
                    </a:cubicBezTo>
                    <a:close/>
                    <a:moveTo>
                      <a:pt x="1135" y="6365"/>
                    </a:moveTo>
                    <a:cubicBezTo>
                      <a:pt x="1419" y="6711"/>
                      <a:pt x="1860" y="6963"/>
                      <a:pt x="2364" y="6963"/>
                    </a:cubicBezTo>
                    <a:cubicBezTo>
                      <a:pt x="2301" y="7342"/>
                      <a:pt x="1954" y="7720"/>
                      <a:pt x="1576" y="7720"/>
                    </a:cubicBezTo>
                    <a:cubicBezTo>
                      <a:pt x="1167" y="7720"/>
                      <a:pt x="820" y="7342"/>
                      <a:pt x="820" y="6963"/>
                    </a:cubicBezTo>
                    <a:cubicBezTo>
                      <a:pt x="820" y="6711"/>
                      <a:pt x="946" y="6491"/>
                      <a:pt x="1135" y="6365"/>
                    </a:cubicBezTo>
                    <a:close/>
                    <a:moveTo>
                      <a:pt x="11784" y="6365"/>
                    </a:moveTo>
                    <a:cubicBezTo>
                      <a:pt x="11973" y="6491"/>
                      <a:pt x="12099" y="6711"/>
                      <a:pt x="12099" y="6963"/>
                    </a:cubicBezTo>
                    <a:cubicBezTo>
                      <a:pt x="12099" y="7342"/>
                      <a:pt x="11721" y="7720"/>
                      <a:pt x="11343" y="7720"/>
                    </a:cubicBezTo>
                    <a:cubicBezTo>
                      <a:pt x="10933" y="7720"/>
                      <a:pt x="10555" y="7342"/>
                      <a:pt x="10555" y="6963"/>
                    </a:cubicBezTo>
                    <a:cubicBezTo>
                      <a:pt x="11028" y="6963"/>
                      <a:pt x="11500" y="6711"/>
                      <a:pt x="11784" y="6365"/>
                    </a:cubicBezTo>
                    <a:close/>
                    <a:moveTo>
                      <a:pt x="7432" y="7286"/>
                    </a:moveTo>
                    <a:cubicBezTo>
                      <a:pt x="7531" y="7286"/>
                      <a:pt x="7625" y="7326"/>
                      <a:pt x="7688" y="7405"/>
                    </a:cubicBezTo>
                    <a:cubicBezTo>
                      <a:pt x="7909" y="7499"/>
                      <a:pt x="7909" y="7751"/>
                      <a:pt x="7751" y="7909"/>
                    </a:cubicBezTo>
                    <a:cubicBezTo>
                      <a:pt x="7405" y="8255"/>
                      <a:pt x="6932" y="8444"/>
                      <a:pt x="6396" y="8444"/>
                    </a:cubicBezTo>
                    <a:cubicBezTo>
                      <a:pt x="5892" y="8444"/>
                      <a:pt x="5420" y="8255"/>
                      <a:pt x="5073" y="7909"/>
                    </a:cubicBezTo>
                    <a:cubicBezTo>
                      <a:pt x="4916" y="7751"/>
                      <a:pt x="4916" y="7499"/>
                      <a:pt x="5073" y="7405"/>
                    </a:cubicBezTo>
                    <a:cubicBezTo>
                      <a:pt x="5152" y="7326"/>
                      <a:pt x="5254" y="7286"/>
                      <a:pt x="5349" y="7286"/>
                    </a:cubicBezTo>
                    <a:cubicBezTo>
                      <a:pt x="5443" y="7286"/>
                      <a:pt x="5530" y="7326"/>
                      <a:pt x="5577" y="7405"/>
                    </a:cubicBezTo>
                    <a:cubicBezTo>
                      <a:pt x="5798" y="7609"/>
                      <a:pt x="6081" y="7712"/>
                      <a:pt x="6365" y="7712"/>
                    </a:cubicBezTo>
                    <a:cubicBezTo>
                      <a:pt x="6649" y="7712"/>
                      <a:pt x="6932" y="7609"/>
                      <a:pt x="7153" y="7405"/>
                    </a:cubicBezTo>
                    <a:cubicBezTo>
                      <a:pt x="7231" y="7326"/>
                      <a:pt x="7334" y="7286"/>
                      <a:pt x="7432" y="7286"/>
                    </a:cubicBezTo>
                    <a:close/>
                    <a:moveTo>
                      <a:pt x="8287" y="1"/>
                    </a:moveTo>
                    <a:lnTo>
                      <a:pt x="8350" y="158"/>
                    </a:lnTo>
                    <a:cubicBezTo>
                      <a:pt x="8476" y="726"/>
                      <a:pt x="8287" y="1324"/>
                      <a:pt x="7940" y="1797"/>
                    </a:cubicBezTo>
                    <a:cubicBezTo>
                      <a:pt x="7562" y="2269"/>
                      <a:pt x="6995" y="2521"/>
                      <a:pt x="6428" y="2521"/>
                    </a:cubicBezTo>
                    <a:cubicBezTo>
                      <a:pt x="5829" y="2521"/>
                      <a:pt x="5262" y="2238"/>
                      <a:pt x="4884" y="1797"/>
                    </a:cubicBezTo>
                    <a:cubicBezTo>
                      <a:pt x="4475" y="1324"/>
                      <a:pt x="4380" y="726"/>
                      <a:pt x="4475" y="190"/>
                    </a:cubicBezTo>
                    <a:lnTo>
                      <a:pt x="4538" y="32"/>
                    </a:lnTo>
                    <a:lnTo>
                      <a:pt x="4538" y="32"/>
                    </a:lnTo>
                    <a:cubicBezTo>
                      <a:pt x="3183" y="726"/>
                      <a:pt x="2332" y="2112"/>
                      <a:pt x="2332" y="3655"/>
                    </a:cubicBezTo>
                    <a:lnTo>
                      <a:pt x="2332" y="4002"/>
                    </a:lnTo>
                    <a:cubicBezTo>
                      <a:pt x="1482" y="4002"/>
                      <a:pt x="789" y="4664"/>
                      <a:pt x="789" y="5514"/>
                    </a:cubicBezTo>
                    <a:lnTo>
                      <a:pt x="789" y="5703"/>
                    </a:lnTo>
                    <a:cubicBezTo>
                      <a:pt x="316" y="5987"/>
                      <a:pt x="32" y="6428"/>
                      <a:pt x="32" y="6995"/>
                    </a:cubicBezTo>
                    <a:cubicBezTo>
                      <a:pt x="32" y="7405"/>
                      <a:pt x="190" y="7751"/>
                      <a:pt x="442" y="7972"/>
                    </a:cubicBezTo>
                    <a:lnTo>
                      <a:pt x="64" y="8696"/>
                    </a:lnTo>
                    <a:cubicBezTo>
                      <a:pt x="1" y="8885"/>
                      <a:pt x="64" y="9074"/>
                      <a:pt x="222" y="9200"/>
                    </a:cubicBezTo>
                    <a:cubicBezTo>
                      <a:pt x="282" y="9226"/>
                      <a:pt x="341" y="9238"/>
                      <a:pt x="396" y="9238"/>
                    </a:cubicBezTo>
                    <a:cubicBezTo>
                      <a:pt x="541" y="9238"/>
                      <a:pt x="666" y="9157"/>
                      <a:pt x="757" y="9043"/>
                    </a:cubicBezTo>
                    <a:lnTo>
                      <a:pt x="1072" y="8413"/>
                    </a:lnTo>
                    <a:cubicBezTo>
                      <a:pt x="1230" y="8444"/>
                      <a:pt x="1387" y="8507"/>
                      <a:pt x="1545" y="8507"/>
                    </a:cubicBezTo>
                    <a:cubicBezTo>
                      <a:pt x="1923" y="8507"/>
                      <a:pt x="2332" y="8350"/>
                      <a:pt x="2553" y="8098"/>
                    </a:cubicBezTo>
                    <a:cubicBezTo>
                      <a:pt x="3151" y="9641"/>
                      <a:pt x="4632" y="10776"/>
                      <a:pt x="6365" y="10776"/>
                    </a:cubicBezTo>
                    <a:cubicBezTo>
                      <a:pt x="8098" y="10776"/>
                      <a:pt x="9610" y="9641"/>
                      <a:pt x="10209" y="8098"/>
                    </a:cubicBezTo>
                    <a:cubicBezTo>
                      <a:pt x="10461" y="8381"/>
                      <a:pt x="10839" y="8507"/>
                      <a:pt x="11217" y="8507"/>
                    </a:cubicBezTo>
                    <a:cubicBezTo>
                      <a:pt x="11374" y="8507"/>
                      <a:pt x="11532" y="8444"/>
                      <a:pt x="11689" y="8413"/>
                    </a:cubicBezTo>
                    <a:lnTo>
                      <a:pt x="12004" y="9043"/>
                    </a:lnTo>
                    <a:cubicBezTo>
                      <a:pt x="12069" y="9173"/>
                      <a:pt x="12193" y="9258"/>
                      <a:pt x="12326" y="9258"/>
                    </a:cubicBezTo>
                    <a:cubicBezTo>
                      <a:pt x="12387" y="9258"/>
                      <a:pt x="12449" y="9240"/>
                      <a:pt x="12508" y="9200"/>
                    </a:cubicBezTo>
                    <a:cubicBezTo>
                      <a:pt x="12729" y="9137"/>
                      <a:pt x="12792" y="8885"/>
                      <a:pt x="12666" y="8696"/>
                    </a:cubicBezTo>
                    <a:lnTo>
                      <a:pt x="12382" y="7940"/>
                    </a:lnTo>
                    <a:cubicBezTo>
                      <a:pt x="12634" y="7657"/>
                      <a:pt x="12792" y="7310"/>
                      <a:pt x="12792" y="6963"/>
                    </a:cubicBezTo>
                    <a:cubicBezTo>
                      <a:pt x="12792" y="6396"/>
                      <a:pt x="12477" y="5924"/>
                      <a:pt x="12036" y="5672"/>
                    </a:cubicBezTo>
                    <a:lnTo>
                      <a:pt x="12036" y="5451"/>
                    </a:lnTo>
                    <a:cubicBezTo>
                      <a:pt x="12036" y="4632"/>
                      <a:pt x="11343" y="3971"/>
                      <a:pt x="10524" y="3971"/>
                    </a:cubicBezTo>
                    <a:lnTo>
                      <a:pt x="10524" y="3624"/>
                    </a:lnTo>
                    <a:cubicBezTo>
                      <a:pt x="10524" y="2080"/>
                      <a:pt x="9641" y="694"/>
                      <a:pt x="828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22"/>
              <p:cNvSpPr/>
              <p:nvPr/>
            </p:nvSpPr>
            <p:spPr>
              <a:xfrm>
                <a:off x="-57493150" y="4151150"/>
                <a:ext cx="55150" cy="36250"/>
              </a:xfrm>
              <a:custGeom>
                <a:rect b="b" l="l" r="r" t="t"/>
                <a:pathLst>
                  <a:path extrusionOk="0" h="1450" w="2206">
                    <a:moveTo>
                      <a:pt x="379" y="1"/>
                    </a:moveTo>
                    <a:cubicBezTo>
                      <a:pt x="158" y="1"/>
                      <a:pt x="0" y="127"/>
                      <a:pt x="0" y="347"/>
                    </a:cubicBezTo>
                    <a:lnTo>
                      <a:pt x="0" y="1072"/>
                    </a:lnTo>
                    <a:cubicBezTo>
                      <a:pt x="0" y="1292"/>
                      <a:pt x="158" y="1450"/>
                      <a:pt x="379" y="1450"/>
                    </a:cubicBezTo>
                    <a:lnTo>
                      <a:pt x="1103" y="1450"/>
                    </a:lnTo>
                    <a:cubicBezTo>
                      <a:pt x="1733" y="1450"/>
                      <a:pt x="2206" y="914"/>
                      <a:pt x="2206" y="347"/>
                    </a:cubicBezTo>
                    <a:cubicBezTo>
                      <a:pt x="2206" y="158"/>
                      <a:pt x="2048" y="1"/>
                      <a:pt x="185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22"/>
              <p:cNvSpPr/>
              <p:nvPr/>
            </p:nvSpPr>
            <p:spPr>
              <a:xfrm>
                <a:off x="-57381300" y="4151150"/>
                <a:ext cx="55925" cy="36250"/>
              </a:xfrm>
              <a:custGeom>
                <a:rect b="b" l="l" r="r" t="t"/>
                <a:pathLst>
                  <a:path extrusionOk="0" h="1450" w="2237">
                    <a:moveTo>
                      <a:pt x="347" y="1"/>
                    </a:moveTo>
                    <a:cubicBezTo>
                      <a:pt x="158" y="1"/>
                      <a:pt x="0" y="127"/>
                      <a:pt x="0" y="347"/>
                    </a:cubicBezTo>
                    <a:cubicBezTo>
                      <a:pt x="0" y="977"/>
                      <a:pt x="504" y="1450"/>
                      <a:pt x="1103" y="1450"/>
                    </a:cubicBezTo>
                    <a:lnTo>
                      <a:pt x="1827" y="1450"/>
                    </a:lnTo>
                    <a:cubicBezTo>
                      <a:pt x="2048" y="1450"/>
                      <a:pt x="2206" y="1292"/>
                      <a:pt x="2206" y="1103"/>
                    </a:cubicBezTo>
                    <a:lnTo>
                      <a:pt x="2206" y="347"/>
                    </a:lnTo>
                    <a:cubicBezTo>
                      <a:pt x="2237" y="158"/>
                      <a:pt x="2079" y="1"/>
                      <a:pt x="182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22"/>
              <p:cNvSpPr/>
              <p:nvPr/>
            </p:nvSpPr>
            <p:spPr>
              <a:xfrm>
                <a:off x="-57442750" y="3982600"/>
                <a:ext cx="65400" cy="93750"/>
              </a:xfrm>
              <a:custGeom>
                <a:rect b="b" l="l" r="r" t="t"/>
                <a:pathLst>
                  <a:path extrusionOk="0" h="3750" w="2616">
                    <a:moveTo>
                      <a:pt x="1292" y="1"/>
                    </a:moveTo>
                    <a:cubicBezTo>
                      <a:pt x="883" y="1"/>
                      <a:pt x="473" y="316"/>
                      <a:pt x="410" y="757"/>
                    </a:cubicBezTo>
                    <a:lnTo>
                      <a:pt x="95" y="2269"/>
                    </a:lnTo>
                    <a:cubicBezTo>
                      <a:pt x="1" y="2616"/>
                      <a:pt x="127" y="3025"/>
                      <a:pt x="316" y="3309"/>
                    </a:cubicBezTo>
                    <a:cubicBezTo>
                      <a:pt x="599" y="3529"/>
                      <a:pt x="946" y="3750"/>
                      <a:pt x="1355" y="3750"/>
                    </a:cubicBezTo>
                    <a:cubicBezTo>
                      <a:pt x="1702" y="3750"/>
                      <a:pt x="2049" y="3592"/>
                      <a:pt x="2301" y="3309"/>
                    </a:cubicBezTo>
                    <a:cubicBezTo>
                      <a:pt x="2521" y="3025"/>
                      <a:pt x="2616" y="2647"/>
                      <a:pt x="2521" y="2269"/>
                    </a:cubicBezTo>
                    <a:lnTo>
                      <a:pt x="2206" y="757"/>
                    </a:lnTo>
                    <a:cubicBezTo>
                      <a:pt x="2143" y="316"/>
                      <a:pt x="1734" y="1"/>
                      <a:pt x="129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8" name="Google Shape;328;p22"/>
            <p:cNvGrpSpPr/>
            <p:nvPr/>
          </p:nvGrpSpPr>
          <p:grpSpPr>
            <a:xfrm>
              <a:off x="7811494" y="2872412"/>
              <a:ext cx="337178" cy="337415"/>
              <a:chOff x="-55595775" y="3982375"/>
              <a:chExt cx="319025" cy="319250"/>
            </a:xfrm>
          </p:grpSpPr>
          <p:sp>
            <p:nvSpPr>
              <p:cNvPr id="329" name="Google Shape;329;p22"/>
              <p:cNvSpPr/>
              <p:nvPr/>
            </p:nvSpPr>
            <p:spPr>
              <a:xfrm>
                <a:off x="-55441400" y="3982375"/>
                <a:ext cx="125250" cy="145175"/>
              </a:xfrm>
              <a:custGeom>
                <a:rect b="b" l="l" r="r" t="t"/>
                <a:pathLst>
                  <a:path extrusionOk="0" h="5807" w="5010">
                    <a:moveTo>
                      <a:pt x="2038" y="1"/>
                    </a:moveTo>
                    <a:cubicBezTo>
                      <a:pt x="1277" y="1"/>
                      <a:pt x="574" y="302"/>
                      <a:pt x="1" y="797"/>
                    </a:cubicBezTo>
                    <a:cubicBezTo>
                      <a:pt x="2332" y="1081"/>
                      <a:pt x="4160" y="3003"/>
                      <a:pt x="4254" y="5365"/>
                    </a:cubicBezTo>
                    <a:cubicBezTo>
                      <a:pt x="4538" y="5491"/>
                      <a:pt x="4821" y="5586"/>
                      <a:pt x="5010" y="5807"/>
                    </a:cubicBezTo>
                    <a:lnTo>
                      <a:pt x="5010" y="3066"/>
                    </a:lnTo>
                    <a:cubicBezTo>
                      <a:pt x="5010" y="1585"/>
                      <a:pt x="3939" y="293"/>
                      <a:pt x="2521" y="41"/>
                    </a:cubicBezTo>
                    <a:cubicBezTo>
                      <a:pt x="2358" y="14"/>
                      <a:pt x="2197" y="1"/>
                      <a:pt x="2038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22"/>
              <p:cNvSpPr/>
              <p:nvPr/>
            </p:nvSpPr>
            <p:spPr>
              <a:xfrm>
                <a:off x="-55343725" y="4203125"/>
                <a:ext cx="66975" cy="41000"/>
              </a:xfrm>
              <a:custGeom>
                <a:rect b="b" l="l" r="r" t="t"/>
                <a:pathLst>
                  <a:path extrusionOk="0" h="1640" w="2679">
                    <a:moveTo>
                      <a:pt x="1418" y="1"/>
                    </a:moveTo>
                    <a:cubicBezTo>
                      <a:pt x="1135" y="379"/>
                      <a:pt x="757" y="663"/>
                      <a:pt x="284" y="789"/>
                    </a:cubicBezTo>
                    <a:cubicBezTo>
                      <a:pt x="190" y="1072"/>
                      <a:pt x="127" y="1387"/>
                      <a:pt x="1" y="1639"/>
                    </a:cubicBezTo>
                    <a:lnTo>
                      <a:pt x="2300" y="1639"/>
                    </a:lnTo>
                    <a:cubicBezTo>
                      <a:pt x="2458" y="1639"/>
                      <a:pt x="2615" y="1545"/>
                      <a:pt x="2647" y="1387"/>
                    </a:cubicBezTo>
                    <a:cubicBezTo>
                      <a:pt x="2678" y="1167"/>
                      <a:pt x="2615" y="1009"/>
                      <a:pt x="2458" y="946"/>
                    </a:cubicBezTo>
                    <a:cubicBezTo>
                      <a:pt x="2017" y="757"/>
                      <a:pt x="1670" y="379"/>
                      <a:pt x="1418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22"/>
              <p:cNvSpPr/>
              <p:nvPr/>
            </p:nvSpPr>
            <p:spPr>
              <a:xfrm>
                <a:off x="-55557950" y="4019625"/>
                <a:ext cx="147300" cy="94525"/>
              </a:xfrm>
              <a:custGeom>
                <a:rect b="b" l="l" r="r" t="t"/>
                <a:pathLst>
                  <a:path extrusionOk="0" h="3781" w="5892">
                    <a:moveTo>
                      <a:pt x="4064" y="0"/>
                    </a:moveTo>
                    <a:cubicBezTo>
                      <a:pt x="1922" y="63"/>
                      <a:pt x="189" y="1702"/>
                      <a:pt x="0" y="3781"/>
                    </a:cubicBezTo>
                    <a:lnTo>
                      <a:pt x="2584" y="3749"/>
                    </a:lnTo>
                    <a:cubicBezTo>
                      <a:pt x="3938" y="3749"/>
                      <a:pt x="5135" y="2930"/>
                      <a:pt x="5671" y="1670"/>
                    </a:cubicBezTo>
                    <a:cubicBezTo>
                      <a:pt x="5829" y="1261"/>
                      <a:pt x="5892" y="882"/>
                      <a:pt x="5892" y="441"/>
                    </a:cubicBezTo>
                    <a:cubicBezTo>
                      <a:pt x="5356" y="158"/>
                      <a:pt x="4726" y="0"/>
                      <a:pt x="406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22"/>
              <p:cNvSpPr/>
              <p:nvPr/>
            </p:nvSpPr>
            <p:spPr>
              <a:xfrm>
                <a:off x="-55557950" y="4042450"/>
                <a:ext cx="206375" cy="259175"/>
              </a:xfrm>
              <a:custGeom>
                <a:rect b="b" l="l" r="r" t="t"/>
                <a:pathLst>
                  <a:path extrusionOk="0" h="10367" w="8255">
                    <a:moveTo>
                      <a:pt x="2584" y="4349"/>
                    </a:moveTo>
                    <a:cubicBezTo>
                      <a:pt x="2773" y="4349"/>
                      <a:pt x="2993" y="4475"/>
                      <a:pt x="2993" y="4695"/>
                    </a:cubicBezTo>
                    <a:cubicBezTo>
                      <a:pt x="2993" y="4884"/>
                      <a:pt x="2836" y="5073"/>
                      <a:pt x="2615" y="5073"/>
                    </a:cubicBezTo>
                    <a:cubicBezTo>
                      <a:pt x="2395" y="5073"/>
                      <a:pt x="2237" y="4916"/>
                      <a:pt x="2237" y="4727"/>
                    </a:cubicBezTo>
                    <a:cubicBezTo>
                      <a:pt x="2237" y="4538"/>
                      <a:pt x="2395" y="4349"/>
                      <a:pt x="2584" y="4349"/>
                    </a:cubicBezTo>
                    <a:close/>
                    <a:moveTo>
                      <a:pt x="5545" y="4349"/>
                    </a:moveTo>
                    <a:cubicBezTo>
                      <a:pt x="5734" y="4349"/>
                      <a:pt x="5923" y="4506"/>
                      <a:pt x="5923" y="4695"/>
                    </a:cubicBezTo>
                    <a:cubicBezTo>
                      <a:pt x="5986" y="4884"/>
                      <a:pt x="5829" y="5042"/>
                      <a:pt x="5577" y="5073"/>
                    </a:cubicBezTo>
                    <a:cubicBezTo>
                      <a:pt x="5388" y="5073"/>
                      <a:pt x="5198" y="4916"/>
                      <a:pt x="5198" y="4727"/>
                    </a:cubicBezTo>
                    <a:cubicBezTo>
                      <a:pt x="5198" y="4538"/>
                      <a:pt x="5356" y="4349"/>
                      <a:pt x="5545" y="4349"/>
                    </a:cubicBezTo>
                    <a:close/>
                    <a:moveTo>
                      <a:pt x="5191" y="6908"/>
                    </a:moveTo>
                    <a:cubicBezTo>
                      <a:pt x="5285" y="6908"/>
                      <a:pt x="5372" y="6948"/>
                      <a:pt x="5419" y="7027"/>
                    </a:cubicBezTo>
                    <a:cubicBezTo>
                      <a:pt x="5577" y="7121"/>
                      <a:pt x="5577" y="7373"/>
                      <a:pt x="5451" y="7531"/>
                    </a:cubicBezTo>
                    <a:cubicBezTo>
                      <a:pt x="5104" y="7877"/>
                      <a:pt x="4631" y="8066"/>
                      <a:pt x="4159" y="8066"/>
                    </a:cubicBezTo>
                    <a:cubicBezTo>
                      <a:pt x="3655" y="8066"/>
                      <a:pt x="3182" y="7877"/>
                      <a:pt x="2836" y="7531"/>
                    </a:cubicBezTo>
                    <a:cubicBezTo>
                      <a:pt x="2678" y="7373"/>
                      <a:pt x="2678" y="7121"/>
                      <a:pt x="2836" y="7027"/>
                    </a:cubicBezTo>
                    <a:cubicBezTo>
                      <a:pt x="2914" y="6948"/>
                      <a:pt x="3009" y="6908"/>
                      <a:pt x="3099" y="6908"/>
                    </a:cubicBezTo>
                    <a:cubicBezTo>
                      <a:pt x="3190" y="6908"/>
                      <a:pt x="3277" y="6948"/>
                      <a:pt x="3340" y="7027"/>
                    </a:cubicBezTo>
                    <a:cubicBezTo>
                      <a:pt x="3556" y="7227"/>
                      <a:pt x="3848" y="7322"/>
                      <a:pt x="4133" y="7322"/>
                    </a:cubicBezTo>
                    <a:cubicBezTo>
                      <a:pt x="4431" y="7322"/>
                      <a:pt x="4722" y="7219"/>
                      <a:pt x="4915" y="7027"/>
                    </a:cubicBezTo>
                    <a:cubicBezTo>
                      <a:pt x="4994" y="6948"/>
                      <a:pt x="5096" y="6908"/>
                      <a:pt x="5191" y="6908"/>
                    </a:cubicBezTo>
                    <a:close/>
                    <a:moveTo>
                      <a:pt x="6616" y="1"/>
                    </a:moveTo>
                    <a:cubicBezTo>
                      <a:pt x="6553" y="348"/>
                      <a:pt x="6490" y="726"/>
                      <a:pt x="6333" y="1072"/>
                    </a:cubicBezTo>
                    <a:cubicBezTo>
                      <a:pt x="5703" y="2584"/>
                      <a:pt x="4253" y="3624"/>
                      <a:pt x="2584" y="3624"/>
                    </a:cubicBezTo>
                    <a:lnTo>
                      <a:pt x="0" y="3656"/>
                    </a:lnTo>
                    <a:lnTo>
                      <a:pt x="32" y="6302"/>
                    </a:lnTo>
                    <a:cubicBezTo>
                      <a:pt x="63" y="8520"/>
                      <a:pt x="1891" y="10366"/>
                      <a:pt x="4103" y="10366"/>
                    </a:cubicBezTo>
                    <a:cubicBezTo>
                      <a:pt x="4121" y="10366"/>
                      <a:pt x="4140" y="10366"/>
                      <a:pt x="4159" y="10366"/>
                    </a:cubicBezTo>
                    <a:cubicBezTo>
                      <a:pt x="6396" y="10335"/>
                      <a:pt x="8254" y="8476"/>
                      <a:pt x="8223" y="6239"/>
                    </a:cubicBezTo>
                    <a:lnTo>
                      <a:pt x="8191" y="3246"/>
                    </a:lnTo>
                    <a:cubicBezTo>
                      <a:pt x="8191" y="1891"/>
                      <a:pt x="7561" y="757"/>
                      <a:pt x="6616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22"/>
              <p:cNvSpPr/>
              <p:nvPr/>
            </p:nvSpPr>
            <p:spPr>
              <a:xfrm>
                <a:off x="-55335050" y="4136200"/>
                <a:ext cx="18900" cy="64600"/>
              </a:xfrm>
              <a:custGeom>
                <a:rect b="b" l="l" r="r" t="t"/>
                <a:pathLst>
                  <a:path extrusionOk="0" h="2584" w="756">
                    <a:moveTo>
                      <a:pt x="0" y="0"/>
                    </a:moveTo>
                    <a:lnTo>
                      <a:pt x="0" y="2426"/>
                    </a:lnTo>
                    <a:lnTo>
                      <a:pt x="0" y="2583"/>
                    </a:lnTo>
                    <a:cubicBezTo>
                      <a:pt x="441" y="2331"/>
                      <a:pt x="756" y="1859"/>
                      <a:pt x="756" y="1292"/>
                    </a:cubicBezTo>
                    <a:cubicBezTo>
                      <a:pt x="756" y="756"/>
                      <a:pt x="441" y="284"/>
                      <a:pt x="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22"/>
              <p:cNvSpPr/>
              <p:nvPr/>
            </p:nvSpPr>
            <p:spPr>
              <a:xfrm>
                <a:off x="-55595775" y="4136975"/>
                <a:ext cx="18925" cy="65400"/>
              </a:xfrm>
              <a:custGeom>
                <a:rect b="b" l="l" r="r" t="t"/>
                <a:pathLst>
                  <a:path extrusionOk="0" h="2616" w="757">
                    <a:moveTo>
                      <a:pt x="757" y="1"/>
                    </a:moveTo>
                    <a:cubicBezTo>
                      <a:pt x="284" y="284"/>
                      <a:pt x="1" y="757"/>
                      <a:pt x="1" y="1292"/>
                    </a:cubicBezTo>
                    <a:cubicBezTo>
                      <a:pt x="1" y="1859"/>
                      <a:pt x="316" y="2332"/>
                      <a:pt x="757" y="2615"/>
                    </a:cubicBez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5" name="Google Shape;335;p22"/>
            <p:cNvGrpSpPr/>
            <p:nvPr/>
          </p:nvGrpSpPr>
          <p:grpSpPr>
            <a:xfrm>
              <a:off x="6664244" y="2873786"/>
              <a:ext cx="336332" cy="334667"/>
              <a:chOff x="-55202750" y="3198925"/>
              <a:chExt cx="318225" cy="316650"/>
            </a:xfrm>
          </p:grpSpPr>
          <p:sp>
            <p:nvSpPr>
              <p:cNvPr id="336" name="Google Shape;336;p22"/>
              <p:cNvSpPr/>
              <p:nvPr/>
            </p:nvSpPr>
            <p:spPr>
              <a:xfrm>
                <a:off x="-55130275" y="3293425"/>
                <a:ext cx="167775" cy="168575"/>
              </a:xfrm>
              <a:custGeom>
                <a:rect b="b" l="l" r="r" t="t"/>
                <a:pathLst>
                  <a:path extrusionOk="0" h="6743" w="6711">
                    <a:moveTo>
                      <a:pt x="1891" y="2238"/>
                    </a:moveTo>
                    <a:cubicBezTo>
                      <a:pt x="2111" y="2238"/>
                      <a:pt x="2269" y="2395"/>
                      <a:pt x="2269" y="2584"/>
                    </a:cubicBezTo>
                    <a:cubicBezTo>
                      <a:pt x="2269" y="2805"/>
                      <a:pt x="2111" y="2962"/>
                      <a:pt x="1891" y="2962"/>
                    </a:cubicBezTo>
                    <a:cubicBezTo>
                      <a:pt x="1702" y="2962"/>
                      <a:pt x="1544" y="2836"/>
                      <a:pt x="1544" y="2584"/>
                    </a:cubicBezTo>
                    <a:cubicBezTo>
                      <a:pt x="1544" y="2395"/>
                      <a:pt x="1702" y="2238"/>
                      <a:pt x="1891" y="2238"/>
                    </a:cubicBezTo>
                    <a:close/>
                    <a:moveTo>
                      <a:pt x="4884" y="2269"/>
                    </a:moveTo>
                    <a:cubicBezTo>
                      <a:pt x="5104" y="2269"/>
                      <a:pt x="5262" y="2427"/>
                      <a:pt x="5262" y="2647"/>
                    </a:cubicBezTo>
                    <a:cubicBezTo>
                      <a:pt x="5262" y="2836"/>
                      <a:pt x="5104" y="2994"/>
                      <a:pt x="4884" y="2994"/>
                    </a:cubicBezTo>
                    <a:cubicBezTo>
                      <a:pt x="4695" y="2994"/>
                      <a:pt x="4537" y="2836"/>
                      <a:pt x="4537" y="2647"/>
                    </a:cubicBezTo>
                    <a:cubicBezTo>
                      <a:pt x="4537" y="2427"/>
                      <a:pt x="4695" y="2269"/>
                      <a:pt x="4884" y="2269"/>
                    </a:cubicBezTo>
                    <a:close/>
                    <a:moveTo>
                      <a:pt x="4454" y="4798"/>
                    </a:moveTo>
                    <a:cubicBezTo>
                      <a:pt x="4545" y="4798"/>
                      <a:pt x="4632" y="4837"/>
                      <a:pt x="4695" y="4916"/>
                    </a:cubicBezTo>
                    <a:cubicBezTo>
                      <a:pt x="4852" y="5042"/>
                      <a:pt x="4852" y="5262"/>
                      <a:pt x="4726" y="5420"/>
                    </a:cubicBezTo>
                    <a:cubicBezTo>
                      <a:pt x="4380" y="5798"/>
                      <a:pt x="3907" y="5987"/>
                      <a:pt x="3403" y="5987"/>
                    </a:cubicBezTo>
                    <a:cubicBezTo>
                      <a:pt x="2899" y="5987"/>
                      <a:pt x="2426" y="5798"/>
                      <a:pt x="2111" y="5420"/>
                    </a:cubicBezTo>
                    <a:cubicBezTo>
                      <a:pt x="1954" y="5262"/>
                      <a:pt x="1954" y="5042"/>
                      <a:pt x="2111" y="4916"/>
                    </a:cubicBezTo>
                    <a:cubicBezTo>
                      <a:pt x="2190" y="4837"/>
                      <a:pt x="2284" y="4798"/>
                      <a:pt x="2375" y="4798"/>
                    </a:cubicBezTo>
                    <a:cubicBezTo>
                      <a:pt x="2466" y="4798"/>
                      <a:pt x="2552" y="4837"/>
                      <a:pt x="2615" y="4916"/>
                    </a:cubicBezTo>
                    <a:cubicBezTo>
                      <a:pt x="2836" y="5136"/>
                      <a:pt x="3119" y="5246"/>
                      <a:pt x="3403" y="5246"/>
                    </a:cubicBezTo>
                    <a:cubicBezTo>
                      <a:pt x="3686" y="5246"/>
                      <a:pt x="3970" y="5136"/>
                      <a:pt x="4191" y="4916"/>
                    </a:cubicBezTo>
                    <a:cubicBezTo>
                      <a:pt x="4269" y="4837"/>
                      <a:pt x="4364" y="4798"/>
                      <a:pt x="4454" y="4798"/>
                    </a:cubicBezTo>
                    <a:close/>
                    <a:moveTo>
                      <a:pt x="3403" y="1"/>
                    </a:moveTo>
                    <a:cubicBezTo>
                      <a:pt x="2773" y="1261"/>
                      <a:pt x="1513" y="2112"/>
                      <a:pt x="63" y="2238"/>
                    </a:cubicBezTo>
                    <a:cubicBezTo>
                      <a:pt x="63" y="2364"/>
                      <a:pt x="0" y="2521"/>
                      <a:pt x="0" y="2647"/>
                    </a:cubicBezTo>
                    <a:lnTo>
                      <a:pt x="0" y="4128"/>
                    </a:lnTo>
                    <a:cubicBezTo>
                      <a:pt x="0" y="5577"/>
                      <a:pt x="1198" y="6743"/>
                      <a:pt x="2615" y="6743"/>
                    </a:cubicBezTo>
                    <a:lnTo>
                      <a:pt x="4096" y="6743"/>
                    </a:lnTo>
                    <a:cubicBezTo>
                      <a:pt x="5577" y="6743"/>
                      <a:pt x="6711" y="5546"/>
                      <a:pt x="6711" y="4128"/>
                    </a:cubicBezTo>
                    <a:lnTo>
                      <a:pt x="6711" y="2647"/>
                    </a:lnTo>
                    <a:cubicBezTo>
                      <a:pt x="6711" y="2521"/>
                      <a:pt x="6711" y="2364"/>
                      <a:pt x="6679" y="2238"/>
                    </a:cubicBezTo>
                    <a:cubicBezTo>
                      <a:pt x="5293" y="2112"/>
                      <a:pt x="4033" y="1261"/>
                      <a:pt x="34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22"/>
              <p:cNvSpPr/>
              <p:nvPr/>
            </p:nvSpPr>
            <p:spPr>
              <a:xfrm>
                <a:off x="-55202750" y="3198925"/>
                <a:ext cx="318225" cy="316650"/>
              </a:xfrm>
              <a:custGeom>
                <a:rect b="b" l="l" r="r" t="t"/>
                <a:pathLst>
                  <a:path extrusionOk="0" h="12666" w="12729">
                    <a:moveTo>
                      <a:pt x="6302" y="2221"/>
                    </a:moveTo>
                    <a:cubicBezTo>
                      <a:pt x="6459" y="2221"/>
                      <a:pt x="6617" y="2300"/>
                      <a:pt x="6648" y="2458"/>
                    </a:cubicBezTo>
                    <a:lnTo>
                      <a:pt x="6680" y="2615"/>
                    </a:lnTo>
                    <a:cubicBezTo>
                      <a:pt x="7058" y="4127"/>
                      <a:pt x="8381" y="5230"/>
                      <a:pt x="9956" y="5230"/>
                    </a:cubicBezTo>
                    <a:cubicBezTo>
                      <a:pt x="10145" y="5230"/>
                      <a:pt x="10272" y="5356"/>
                      <a:pt x="10303" y="5545"/>
                    </a:cubicBezTo>
                    <a:cubicBezTo>
                      <a:pt x="10366" y="5829"/>
                      <a:pt x="10398" y="6112"/>
                      <a:pt x="10398" y="6364"/>
                    </a:cubicBezTo>
                    <a:lnTo>
                      <a:pt x="10398" y="7877"/>
                    </a:lnTo>
                    <a:cubicBezTo>
                      <a:pt x="10398" y="9704"/>
                      <a:pt x="8885" y="11216"/>
                      <a:pt x="7058" y="11216"/>
                    </a:cubicBezTo>
                    <a:lnTo>
                      <a:pt x="5546" y="11216"/>
                    </a:lnTo>
                    <a:cubicBezTo>
                      <a:pt x="3687" y="11216"/>
                      <a:pt x="2206" y="9704"/>
                      <a:pt x="2206" y="7877"/>
                    </a:cubicBezTo>
                    <a:lnTo>
                      <a:pt x="2206" y="6364"/>
                    </a:lnTo>
                    <a:cubicBezTo>
                      <a:pt x="2206" y="6112"/>
                      <a:pt x="2238" y="5829"/>
                      <a:pt x="2269" y="5545"/>
                    </a:cubicBezTo>
                    <a:cubicBezTo>
                      <a:pt x="2332" y="5388"/>
                      <a:pt x="2490" y="5230"/>
                      <a:pt x="2647" y="5230"/>
                    </a:cubicBezTo>
                    <a:cubicBezTo>
                      <a:pt x="4160" y="5230"/>
                      <a:pt x="5514" y="4127"/>
                      <a:pt x="5892" y="2615"/>
                    </a:cubicBezTo>
                    <a:lnTo>
                      <a:pt x="5955" y="2458"/>
                    </a:lnTo>
                    <a:cubicBezTo>
                      <a:pt x="5987" y="2300"/>
                      <a:pt x="6144" y="2221"/>
                      <a:pt x="6302" y="2221"/>
                    </a:cubicBezTo>
                    <a:close/>
                    <a:moveTo>
                      <a:pt x="6333" y="0"/>
                    </a:moveTo>
                    <a:cubicBezTo>
                      <a:pt x="3529" y="0"/>
                      <a:pt x="1135" y="2111"/>
                      <a:pt x="789" y="4884"/>
                    </a:cubicBezTo>
                    <a:cubicBezTo>
                      <a:pt x="284" y="5230"/>
                      <a:pt x="1" y="5797"/>
                      <a:pt x="1" y="6427"/>
                    </a:cubicBezTo>
                    <a:cubicBezTo>
                      <a:pt x="1" y="6805"/>
                      <a:pt x="127" y="7215"/>
                      <a:pt x="379" y="7530"/>
                    </a:cubicBezTo>
                    <a:cubicBezTo>
                      <a:pt x="158" y="7845"/>
                      <a:pt x="1" y="8223"/>
                      <a:pt x="1" y="8633"/>
                    </a:cubicBezTo>
                    <a:cubicBezTo>
                      <a:pt x="1" y="9011"/>
                      <a:pt x="127" y="9420"/>
                      <a:pt x="379" y="9735"/>
                    </a:cubicBezTo>
                    <a:cubicBezTo>
                      <a:pt x="158" y="10050"/>
                      <a:pt x="1" y="10428"/>
                      <a:pt x="1" y="10838"/>
                    </a:cubicBezTo>
                    <a:cubicBezTo>
                      <a:pt x="1" y="11846"/>
                      <a:pt x="852" y="12665"/>
                      <a:pt x="1891" y="12665"/>
                    </a:cubicBezTo>
                    <a:lnTo>
                      <a:pt x="10839" y="12665"/>
                    </a:lnTo>
                    <a:cubicBezTo>
                      <a:pt x="11847" y="12665"/>
                      <a:pt x="12729" y="11846"/>
                      <a:pt x="12729" y="10838"/>
                    </a:cubicBezTo>
                    <a:cubicBezTo>
                      <a:pt x="12729" y="10428"/>
                      <a:pt x="12603" y="10050"/>
                      <a:pt x="12319" y="9735"/>
                    </a:cubicBezTo>
                    <a:cubicBezTo>
                      <a:pt x="12571" y="9420"/>
                      <a:pt x="12729" y="9011"/>
                      <a:pt x="12729" y="8633"/>
                    </a:cubicBezTo>
                    <a:cubicBezTo>
                      <a:pt x="12666" y="8223"/>
                      <a:pt x="12508" y="7845"/>
                      <a:pt x="12288" y="7530"/>
                    </a:cubicBezTo>
                    <a:cubicBezTo>
                      <a:pt x="12508" y="7215"/>
                      <a:pt x="12666" y="6805"/>
                      <a:pt x="12666" y="6427"/>
                    </a:cubicBezTo>
                    <a:cubicBezTo>
                      <a:pt x="12666" y="5829"/>
                      <a:pt x="12351" y="5230"/>
                      <a:pt x="11878" y="4884"/>
                    </a:cubicBezTo>
                    <a:cubicBezTo>
                      <a:pt x="11500" y="2111"/>
                      <a:pt x="9137" y="0"/>
                      <a:pt x="6333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8" name="Google Shape;338;p22"/>
            <p:cNvGrpSpPr/>
            <p:nvPr/>
          </p:nvGrpSpPr>
          <p:grpSpPr>
            <a:xfrm>
              <a:off x="7258267" y="2872544"/>
              <a:ext cx="295536" cy="337151"/>
              <a:chOff x="-54793175" y="3198925"/>
              <a:chExt cx="279625" cy="319000"/>
            </a:xfrm>
          </p:grpSpPr>
          <p:sp>
            <p:nvSpPr>
              <p:cNvPr id="339" name="Google Shape;339;p22"/>
              <p:cNvSpPr/>
              <p:nvPr/>
            </p:nvSpPr>
            <p:spPr>
              <a:xfrm>
                <a:off x="-54532475" y="3354075"/>
                <a:ext cx="18925" cy="60675"/>
              </a:xfrm>
              <a:custGeom>
                <a:rect b="b" l="l" r="r" t="t"/>
                <a:pathLst>
                  <a:path extrusionOk="0" h="2427" w="757">
                    <a:moveTo>
                      <a:pt x="1" y="1"/>
                    </a:moveTo>
                    <a:lnTo>
                      <a:pt x="1" y="788"/>
                    </a:lnTo>
                    <a:cubicBezTo>
                      <a:pt x="158" y="1355"/>
                      <a:pt x="190" y="1891"/>
                      <a:pt x="190" y="2427"/>
                    </a:cubicBezTo>
                    <a:cubicBezTo>
                      <a:pt x="505" y="2143"/>
                      <a:pt x="757" y="1734"/>
                      <a:pt x="757" y="1261"/>
                    </a:cubicBezTo>
                    <a:cubicBezTo>
                      <a:pt x="757" y="725"/>
                      <a:pt x="473" y="253"/>
                      <a:pt x="1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22"/>
              <p:cNvSpPr/>
              <p:nvPr/>
            </p:nvSpPr>
            <p:spPr>
              <a:xfrm>
                <a:off x="-54793175" y="3198925"/>
                <a:ext cx="97675" cy="126050"/>
              </a:xfrm>
              <a:custGeom>
                <a:rect b="b" l="l" r="r" t="t"/>
                <a:pathLst>
                  <a:path extrusionOk="0" h="5042" w="3907">
                    <a:moveTo>
                      <a:pt x="2993" y="0"/>
                    </a:moveTo>
                    <a:cubicBezTo>
                      <a:pt x="2426" y="0"/>
                      <a:pt x="1954" y="315"/>
                      <a:pt x="1702" y="756"/>
                    </a:cubicBezTo>
                    <a:cubicBezTo>
                      <a:pt x="1632" y="746"/>
                      <a:pt x="1562" y="742"/>
                      <a:pt x="1494" y="742"/>
                    </a:cubicBezTo>
                    <a:cubicBezTo>
                      <a:pt x="695" y="742"/>
                      <a:pt x="0" y="1396"/>
                      <a:pt x="0" y="2237"/>
                    </a:cubicBezTo>
                    <a:cubicBezTo>
                      <a:pt x="0" y="2521"/>
                      <a:pt x="63" y="2741"/>
                      <a:pt x="190" y="2993"/>
                    </a:cubicBezTo>
                    <a:cubicBezTo>
                      <a:pt x="63" y="3214"/>
                      <a:pt x="0" y="3466"/>
                      <a:pt x="0" y="3749"/>
                    </a:cubicBezTo>
                    <a:cubicBezTo>
                      <a:pt x="0" y="4285"/>
                      <a:pt x="316" y="4758"/>
                      <a:pt x="757" y="5041"/>
                    </a:cubicBezTo>
                    <a:lnTo>
                      <a:pt x="757" y="4852"/>
                    </a:lnTo>
                    <a:cubicBezTo>
                      <a:pt x="757" y="2804"/>
                      <a:pt x="2048" y="1008"/>
                      <a:pt x="3907" y="315"/>
                    </a:cubicBezTo>
                    <a:cubicBezTo>
                      <a:pt x="3655" y="126"/>
                      <a:pt x="3340" y="0"/>
                      <a:pt x="2993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22"/>
              <p:cNvSpPr/>
              <p:nvPr/>
            </p:nvSpPr>
            <p:spPr>
              <a:xfrm>
                <a:off x="-54624625" y="3349350"/>
                <a:ext cx="55150" cy="55175"/>
              </a:xfrm>
              <a:custGeom>
                <a:rect b="b" l="l" r="r" t="t"/>
                <a:pathLst>
                  <a:path extrusionOk="0" h="2207" w="2206">
                    <a:moveTo>
                      <a:pt x="1103" y="1"/>
                    </a:moveTo>
                    <a:cubicBezTo>
                      <a:pt x="473" y="1"/>
                      <a:pt x="1" y="505"/>
                      <a:pt x="1" y="1103"/>
                    </a:cubicBezTo>
                    <a:cubicBezTo>
                      <a:pt x="1" y="1702"/>
                      <a:pt x="473" y="2206"/>
                      <a:pt x="1103" y="2206"/>
                    </a:cubicBezTo>
                    <a:cubicBezTo>
                      <a:pt x="1702" y="2206"/>
                      <a:pt x="2206" y="1702"/>
                      <a:pt x="2206" y="1103"/>
                    </a:cubicBezTo>
                    <a:cubicBezTo>
                      <a:pt x="2206" y="505"/>
                      <a:pt x="1702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-54737250" y="3349350"/>
                <a:ext cx="55150" cy="55175"/>
              </a:xfrm>
              <a:custGeom>
                <a:rect b="b" l="l" r="r" t="t"/>
                <a:pathLst>
                  <a:path extrusionOk="0" h="2207" w="2206">
                    <a:moveTo>
                      <a:pt x="1103" y="1"/>
                    </a:moveTo>
                    <a:cubicBezTo>
                      <a:pt x="504" y="1"/>
                      <a:pt x="0" y="505"/>
                      <a:pt x="0" y="1103"/>
                    </a:cubicBezTo>
                    <a:cubicBezTo>
                      <a:pt x="0" y="1702"/>
                      <a:pt x="504" y="2206"/>
                      <a:pt x="1103" y="2206"/>
                    </a:cubicBezTo>
                    <a:cubicBezTo>
                      <a:pt x="1733" y="2206"/>
                      <a:pt x="2206" y="1702"/>
                      <a:pt x="2206" y="1103"/>
                    </a:cubicBezTo>
                    <a:cubicBezTo>
                      <a:pt x="2206" y="505"/>
                      <a:pt x="1733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-54770325" y="3218600"/>
                <a:ext cx="233925" cy="299325"/>
              </a:xfrm>
              <a:custGeom>
                <a:rect b="b" l="l" r="r" t="t"/>
                <a:pathLst>
                  <a:path extrusionOk="0" h="11973" w="9357">
                    <a:moveTo>
                      <a:pt x="6175" y="2962"/>
                    </a:moveTo>
                    <a:cubicBezTo>
                      <a:pt x="6364" y="2962"/>
                      <a:pt x="6522" y="3120"/>
                      <a:pt x="6522" y="3309"/>
                    </a:cubicBezTo>
                    <a:cubicBezTo>
                      <a:pt x="6522" y="3498"/>
                      <a:pt x="6364" y="3656"/>
                      <a:pt x="6175" y="3656"/>
                    </a:cubicBezTo>
                    <a:lnTo>
                      <a:pt x="3182" y="3656"/>
                    </a:lnTo>
                    <a:cubicBezTo>
                      <a:pt x="2993" y="3656"/>
                      <a:pt x="2836" y="3498"/>
                      <a:pt x="2836" y="3309"/>
                    </a:cubicBezTo>
                    <a:cubicBezTo>
                      <a:pt x="2836" y="3120"/>
                      <a:pt x="2993" y="2962"/>
                      <a:pt x="3182" y="2962"/>
                    </a:cubicBezTo>
                    <a:close/>
                    <a:moveTo>
                      <a:pt x="6931" y="4443"/>
                    </a:moveTo>
                    <a:cubicBezTo>
                      <a:pt x="9357" y="4443"/>
                      <a:pt x="9357" y="8192"/>
                      <a:pt x="6931" y="8192"/>
                    </a:cubicBezTo>
                    <a:cubicBezTo>
                      <a:pt x="6018" y="8192"/>
                      <a:pt x="5261" y="7562"/>
                      <a:pt x="5104" y="6680"/>
                    </a:cubicBezTo>
                    <a:lnTo>
                      <a:pt x="4285" y="6680"/>
                    </a:lnTo>
                    <a:cubicBezTo>
                      <a:pt x="4127" y="7562"/>
                      <a:pt x="3340" y="8192"/>
                      <a:pt x="2458" y="8192"/>
                    </a:cubicBezTo>
                    <a:cubicBezTo>
                      <a:pt x="0" y="8192"/>
                      <a:pt x="0" y="4443"/>
                      <a:pt x="2458" y="4443"/>
                    </a:cubicBezTo>
                    <a:cubicBezTo>
                      <a:pt x="3371" y="4443"/>
                      <a:pt x="4127" y="5073"/>
                      <a:pt x="4285" y="5955"/>
                    </a:cubicBezTo>
                    <a:lnTo>
                      <a:pt x="5104" y="5955"/>
                    </a:lnTo>
                    <a:cubicBezTo>
                      <a:pt x="5261" y="5073"/>
                      <a:pt x="6049" y="4443"/>
                      <a:pt x="6931" y="4443"/>
                    </a:cubicBezTo>
                    <a:close/>
                    <a:moveTo>
                      <a:pt x="5695" y="8547"/>
                    </a:moveTo>
                    <a:cubicBezTo>
                      <a:pt x="5789" y="8547"/>
                      <a:pt x="5876" y="8586"/>
                      <a:pt x="5923" y="8665"/>
                    </a:cubicBezTo>
                    <a:cubicBezTo>
                      <a:pt x="6144" y="8791"/>
                      <a:pt x="6144" y="9011"/>
                      <a:pt x="5986" y="9169"/>
                    </a:cubicBezTo>
                    <a:cubicBezTo>
                      <a:pt x="5608" y="9515"/>
                      <a:pt x="5135" y="9704"/>
                      <a:pt x="4631" y="9704"/>
                    </a:cubicBezTo>
                    <a:cubicBezTo>
                      <a:pt x="4127" y="9704"/>
                      <a:pt x="3655" y="9515"/>
                      <a:pt x="3340" y="9169"/>
                    </a:cubicBezTo>
                    <a:cubicBezTo>
                      <a:pt x="3182" y="9011"/>
                      <a:pt x="3182" y="8791"/>
                      <a:pt x="3340" y="8665"/>
                    </a:cubicBezTo>
                    <a:cubicBezTo>
                      <a:pt x="3418" y="8586"/>
                      <a:pt x="3513" y="8547"/>
                      <a:pt x="3603" y="8547"/>
                    </a:cubicBezTo>
                    <a:cubicBezTo>
                      <a:pt x="3694" y="8547"/>
                      <a:pt x="3781" y="8586"/>
                      <a:pt x="3844" y="8665"/>
                    </a:cubicBezTo>
                    <a:cubicBezTo>
                      <a:pt x="4064" y="8885"/>
                      <a:pt x="4348" y="8996"/>
                      <a:pt x="4631" y="8996"/>
                    </a:cubicBezTo>
                    <a:cubicBezTo>
                      <a:pt x="4915" y="8996"/>
                      <a:pt x="5198" y="8885"/>
                      <a:pt x="5419" y="8665"/>
                    </a:cubicBezTo>
                    <a:cubicBezTo>
                      <a:pt x="5498" y="8586"/>
                      <a:pt x="5600" y="8547"/>
                      <a:pt x="5695" y="8547"/>
                    </a:cubicBezTo>
                    <a:close/>
                    <a:moveTo>
                      <a:pt x="4663" y="1"/>
                    </a:moveTo>
                    <a:cubicBezTo>
                      <a:pt x="2426" y="1"/>
                      <a:pt x="599" y="1828"/>
                      <a:pt x="599" y="4097"/>
                    </a:cubicBezTo>
                    <a:lnTo>
                      <a:pt x="599" y="6270"/>
                    </a:lnTo>
                    <a:cubicBezTo>
                      <a:pt x="158" y="7751"/>
                      <a:pt x="441" y="9137"/>
                      <a:pt x="1260" y="10240"/>
                    </a:cubicBezTo>
                    <a:cubicBezTo>
                      <a:pt x="2079" y="11343"/>
                      <a:pt x="3340" y="11973"/>
                      <a:pt x="4663" y="11973"/>
                    </a:cubicBezTo>
                    <a:cubicBezTo>
                      <a:pt x="6018" y="11973"/>
                      <a:pt x="7309" y="11343"/>
                      <a:pt x="8097" y="10240"/>
                    </a:cubicBezTo>
                    <a:cubicBezTo>
                      <a:pt x="8916" y="9169"/>
                      <a:pt x="9200" y="7783"/>
                      <a:pt x="8758" y="6270"/>
                    </a:cubicBezTo>
                    <a:lnTo>
                      <a:pt x="8758" y="4097"/>
                    </a:lnTo>
                    <a:cubicBezTo>
                      <a:pt x="8758" y="2994"/>
                      <a:pt x="8349" y="1954"/>
                      <a:pt x="7593" y="1167"/>
                    </a:cubicBezTo>
                    <a:cubicBezTo>
                      <a:pt x="6805" y="379"/>
                      <a:pt x="5766" y="1"/>
                      <a:pt x="466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-54612025" y="3198925"/>
                <a:ext cx="96100" cy="123675"/>
              </a:xfrm>
              <a:custGeom>
                <a:rect b="b" l="l" r="r" t="t"/>
                <a:pathLst>
                  <a:path extrusionOk="0" h="4947" w="3844">
                    <a:moveTo>
                      <a:pt x="851" y="0"/>
                    </a:moveTo>
                    <a:cubicBezTo>
                      <a:pt x="536" y="0"/>
                      <a:pt x="221" y="95"/>
                      <a:pt x="1" y="252"/>
                    </a:cubicBezTo>
                    <a:cubicBezTo>
                      <a:pt x="662" y="504"/>
                      <a:pt x="1261" y="882"/>
                      <a:pt x="1765" y="1418"/>
                    </a:cubicBezTo>
                    <a:cubicBezTo>
                      <a:pt x="2679" y="2363"/>
                      <a:pt x="3183" y="3560"/>
                      <a:pt x="3183" y="4821"/>
                    </a:cubicBezTo>
                    <a:lnTo>
                      <a:pt x="3183" y="4947"/>
                    </a:lnTo>
                    <a:cubicBezTo>
                      <a:pt x="3592" y="4695"/>
                      <a:pt x="3844" y="4253"/>
                      <a:pt x="3844" y="3749"/>
                    </a:cubicBezTo>
                    <a:cubicBezTo>
                      <a:pt x="3844" y="3466"/>
                      <a:pt x="3781" y="3214"/>
                      <a:pt x="3655" y="2993"/>
                    </a:cubicBezTo>
                    <a:cubicBezTo>
                      <a:pt x="3781" y="2741"/>
                      <a:pt x="3844" y="2521"/>
                      <a:pt x="3844" y="2237"/>
                    </a:cubicBezTo>
                    <a:cubicBezTo>
                      <a:pt x="3844" y="1380"/>
                      <a:pt x="3123" y="716"/>
                      <a:pt x="2330" y="716"/>
                    </a:cubicBezTo>
                    <a:cubicBezTo>
                      <a:pt x="2279" y="716"/>
                      <a:pt x="2227" y="719"/>
                      <a:pt x="2174" y="725"/>
                    </a:cubicBezTo>
                    <a:cubicBezTo>
                      <a:pt x="1891" y="252"/>
                      <a:pt x="1418" y="0"/>
                      <a:pt x="85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-54793175" y="3353300"/>
                <a:ext cx="18925" cy="60675"/>
              </a:xfrm>
              <a:custGeom>
                <a:rect b="b" l="l" r="r" t="t"/>
                <a:pathLst>
                  <a:path extrusionOk="0" h="2427" w="757">
                    <a:moveTo>
                      <a:pt x="757" y="0"/>
                    </a:moveTo>
                    <a:cubicBezTo>
                      <a:pt x="316" y="284"/>
                      <a:pt x="0" y="756"/>
                      <a:pt x="0" y="1292"/>
                    </a:cubicBezTo>
                    <a:cubicBezTo>
                      <a:pt x="0" y="1765"/>
                      <a:pt x="190" y="2174"/>
                      <a:pt x="536" y="2426"/>
                    </a:cubicBezTo>
                    <a:cubicBezTo>
                      <a:pt x="505" y="1859"/>
                      <a:pt x="599" y="1292"/>
                      <a:pt x="757" y="756"/>
                    </a:cubicBezTo>
                    <a:lnTo>
                      <a:pt x="75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46" name="Google Shape;346;p22"/>
          <p:cNvGrpSpPr/>
          <p:nvPr/>
        </p:nvGrpSpPr>
        <p:grpSpPr>
          <a:xfrm>
            <a:off x="4250246" y="3566054"/>
            <a:ext cx="258069" cy="336702"/>
            <a:chOff x="-52005775" y="3208025"/>
            <a:chExt cx="244175" cy="318575"/>
          </a:xfrm>
        </p:grpSpPr>
        <p:sp>
          <p:nvSpPr>
            <p:cNvPr id="347" name="Google Shape;347;p22"/>
            <p:cNvSpPr/>
            <p:nvPr/>
          </p:nvSpPr>
          <p:spPr>
            <a:xfrm>
              <a:off x="-51800200" y="3469850"/>
              <a:ext cx="38600" cy="56750"/>
            </a:xfrm>
            <a:custGeom>
              <a:rect b="b" l="l" r="r" t="t"/>
              <a:pathLst>
                <a:path extrusionOk="0" h="2270" w="1544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-52005775" y="3208025"/>
              <a:ext cx="111875" cy="131900"/>
            </a:xfrm>
            <a:custGeom>
              <a:rect b="b" l="l" r="r" t="t"/>
              <a:pathLst>
                <a:path extrusionOk="0" h="5276" w="4475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-51800200" y="3385575"/>
              <a:ext cx="37025" cy="37850"/>
            </a:xfrm>
            <a:custGeom>
              <a:rect b="b" l="l" r="r" t="t"/>
              <a:pathLst>
                <a:path extrusionOk="0" h="1514" w="1481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-51800200" y="3348575"/>
              <a:ext cx="37025" cy="37025"/>
            </a:xfrm>
            <a:custGeom>
              <a:rect b="b" l="l" r="r" t="t"/>
              <a:pathLst>
                <a:path extrusionOk="0" h="1481" w="1481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-51800200" y="3423400"/>
              <a:ext cx="37025" cy="37025"/>
            </a:xfrm>
            <a:custGeom>
              <a:rect b="b" l="l" r="r" t="t"/>
              <a:pathLst>
                <a:path extrusionOk="0" h="1481" w="1481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-51875025" y="3208025"/>
              <a:ext cx="111850" cy="131125"/>
            </a:xfrm>
            <a:custGeom>
              <a:rect b="b" l="l" r="r" t="t"/>
              <a:pathLst>
                <a:path extrusionOk="0" h="5245" w="4474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-52005000" y="3469850"/>
              <a:ext cx="38625" cy="56750"/>
            </a:xfrm>
            <a:custGeom>
              <a:rect b="b" l="l" r="r" t="t"/>
              <a:pathLst>
                <a:path extrusionOk="0" h="2270" w="1545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-52005000" y="3423400"/>
              <a:ext cx="37050" cy="37025"/>
            </a:xfrm>
            <a:custGeom>
              <a:rect b="b" l="l" r="r" t="t"/>
              <a:pathLst>
                <a:path extrusionOk="0" h="1481" w="1482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-52005000" y="3385575"/>
              <a:ext cx="37050" cy="37850"/>
            </a:xfrm>
            <a:custGeom>
              <a:rect b="b" l="l" r="r" t="t"/>
              <a:pathLst>
                <a:path extrusionOk="0" h="1514" w="1482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2"/>
            <p:cNvSpPr/>
            <p:nvPr/>
          </p:nvSpPr>
          <p:spPr>
            <a:xfrm>
              <a:off x="-51957725" y="3298150"/>
              <a:ext cx="148100" cy="209550"/>
            </a:xfrm>
            <a:custGeom>
              <a:rect b="b" l="l" r="r" t="t"/>
              <a:pathLst>
                <a:path extrusionOk="0" h="8382" w="5924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-52005000" y="3348575"/>
              <a:ext cx="37050" cy="37025"/>
            </a:xfrm>
            <a:custGeom>
              <a:rect b="b" l="l" r="r" t="t"/>
              <a:pathLst>
                <a:path extrusionOk="0" h="1481" w="1482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8" name="Google Shape;358;p22"/>
          <p:cNvGrpSpPr/>
          <p:nvPr/>
        </p:nvGrpSpPr>
        <p:grpSpPr>
          <a:xfrm>
            <a:off x="873590" y="2986414"/>
            <a:ext cx="295536" cy="336332"/>
            <a:chOff x="-54793175" y="3982600"/>
            <a:chExt cx="279625" cy="318225"/>
          </a:xfrm>
        </p:grpSpPr>
        <p:sp>
          <p:nvSpPr>
            <p:cNvPr id="359" name="Google Shape;359;p22"/>
            <p:cNvSpPr/>
            <p:nvPr/>
          </p:nvSpPr>
          <p:spPr>
            <a:xfrm>
              <a:off x="-54646675" y="3982600"/>
              <a:ext cx="113425" cy="111075"/>
            </a:xfrm>
            <a:custGeom>
              <a:rect b="b" l="l" r="r" t="t"/>
              <a:pathLst>
                <a:path extrusionOk="0" h="4443" w="4537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-54644325" y="4003075"/>
              <a:ext cx="36250" cy="90600"/>
            </a:xfrm>
            <a:custGeom>
              <a:rect b="b" l="l" r="r" t="t"/>
              <a:pathLst>
                <a:path extrusionOk="0" h="3624" w="145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-54773475" y="3983400"/>
              <a:ext cx="113425" cy="111075"/>
            </a:xfrm>
            <a:custGeom>
              <a:rect b="b" l="l" r="r" t="t"/>
              <a:pathLst>
                <a:path extrusionOk="0" h="4443" w="4537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-54699450" y="4003075"/>
              <a:ext cx="36250" cy="90600"/>
            </a:xfrm>
            <a:custGeom>
              <a:rect b="b" l="l" r="r" t="t"/>
              <a:pathLst>
                <a:path extrusionOk="0" h="3624" w="145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-54756150" y="4112550"/>
              <a:ext cx="204800" cy="188275"/>
            </a:xfrm>
            <a:custGeom>
              <a:rect b="b" l="l" r="r" t="t"/>
              <a:pathLst>
                <a:path extrusionOk="0" h="7531" w="8192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-54532475" y="413697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-54793175" y="4136975"/>
              <a:ext cx="18925" cy="65400"/>
            </a:xfrm>
            <a:custGeom>
              <a:rect b="b" l="l" r="r" t="t"/>
              <a:pathLst>
                <a:path extrusionOk="0" h="2616" w="757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" name="Google Shape;366;p22"/>
          <p:cNvGrpSpPr/>
          <p:nvPr/>
        </p:nvGrpSpPr>
        <p:grpSpPr>
          <a:xfrm>
            <a:off x="3655398" y="3566662"/>
            <a:ext cx="337151" cy="335486"/>
            <a:chOff x="-52851675" y="3585650"/>
            <a:chExt cx="319000" cy="317425"/>
          </a:xfrm>
        </p:grpSpPr>
        <p:sp>
          <p:nvSpPr>
            <p:cNvPr id="367" name="Google Shape;367;p22"/>
            <p:cNvSpPr/>
            <p:nvPr/>
          </p:nvSpPr>
          <p:spPr>
            <a:xfrm>
              <a:off x="-52851675" y="3641575"/>
              <a:ext cx="319000" cy="106350"/>
            </a:xfrm>
            <a:custGeom>
              <a:rect b="b" l="l" r="r" t="t"/>
              <a:pathLst>
                <a:path extrusionOk="0" h="4254" w="1276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-52787100" y="3585650"/>
              <a:ext cx="189050" cy="52000"/>
            </a:xfrm>
            <a:custGeom>
              <a:rect b="b" l="l" r="r" t="t"/>
              <a:pathLst>
                <a:path extrusionOk="0" h="2080" w="7562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-52794975" y="3696700"/>
              <a:ext cx="127625" cy="74850"/>
            </a:xfrm>
            <a:custGeom>
              <a:rect b="b" l="l" r="r" t="t"/>
              <a:pathLst>
                <a:path extrusionOk="0" h="2994" w="5105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-52795750" y="3700625"/>
              <a:ext cx="204800" cy="202450"/>
            </a:xfrm>
            <a:custGeom>
              <a:rect b="b" l="l" r="r" t="t"/>
              <a:pathLst>
                <a:path extrusionOk="0" h="8098" w="8192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-52832775" y="3740025"/>
              <a:ext cx="18125" cy="64600"/>
            </a:xfrm>
            <a:custGeom>
              <a:rect b="b" l="l" r="r" t="t"/>
              <a:pathLst>
                <a:path extrusionOk="0" h="2584" w="725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-52570500" y="3740025"/>
              <a:ext cx="18925" cy="64600"/>
            </a:xfrm>
            <a:custGeom>
              <a:rect b="b" l="l" r="r" t="t"/>
              <a:pathLst>
                <a:path extrusionOk="0" h="2584" w="757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3" name="Google Shape;373;p22"/>
          <p:cNvSpPr txBox="1"/>
          <p:nvPr/>
        </p:nvSpPr>
        <p:spPr>
          <a:xfrm>
            <a:off x="4791993" y="3566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Junior developers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374" name="Google Shape;374;p22"/>
          <p:cNvSpPr txBox="1"/>
          <p:nvPr/>
        </p:nvSpPr>
        <p:spPr>
          <a:xfrm>
            <a:off x="4791993" y="2964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Medior developers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375" name="Google Shape;375;p22"/>
          <p:cNvSpPr txBox="1"/>
          <p:nvPr/>
        </p:nvSpPr>
        <p:spPr>
          <a:xfrm>
            <a:off x="4791993" y="2362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Senior developers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grpSp>
        <p:nvGrpSpPr>
          <p:cNvPr id="376" name="Google Shape;376;p22"/>
          <p:cNvGrpSpPr/>
          <p:nvPr/>
        </p:nvGrpSpPr>
        <p:grpSpPr>
          <a:xfrm>
            <a:off x="4171164" y="1825073"/>
            <a:ext cx="337151" cy="337151"/>
            <a:chOff x="-57173375" y="3198925"/>
            <a:chExt cx="319000" cy="319000"/>
          </a:xfrm>
        </p:grpSpPr>
        <p:sp>
          <p:nvSpPr>
            <p:cNvPr id="377" name="Google Shape;377;p22"/>
            <p:cNvSpPr/>
            <p:nvPr/>
          </p:nvSpPr>
          <p:spPr>
            <a:xfrm>
              <a:off x="-57120600" y="3237525"/>
              <a:ext cx="204800" cy="92825"/>
            </a:xfrm>
            <a:custGeom>
              <a:rect b="b" l="l" r="r" t="t"/>
              <a:pathLst>
                <a:path extrusionOk="0" h="3713" w="8192">
                  <a:moveTo>
                    <a:pt x="4096" y="0"/>
                  </a:moveTo>
                  <a:cubicBezTo>
                    <a:pt x="1954" y="0"/>
                    <a:pt x="189" y="1607"/>
                    <a:pt x="0" y="3686"/>
                  </a:cubicBezTo>
                  <a:cubicBezTo>
                    <a:pt x="81" y="3690"/>
                    <a:pt x="163" y="3692"/>
                    <a:pt x="245" y="3692"/>
                  </a:cubicBezTo>
                  <a:cubicBezTo>
                    <a:pt x="868" y="3692"/>
                    <a:pt x="1523" y="3579"/>
                    <a:pt x="2080" y="3245"/>
                  </a:cubicBezTo>
                  <a:cubicBezTo>
                    <a:pt x="2111" y="3182"/>
                    <a:pt x="2174" y="3056"/>
                    <a:pt x="2206" y="2993"/>
                  </a:cubicBezTo>
                  <a:cubicBezTo>
                    <a:pt x="2017" y="2615"/>
                    <a:pt x="1954" y="2237"/>
                    <a:pt x="2206" y="1890"/>
                  </a:cubicBezTo>
                  <a:cubicBezTo>
                    <a:pt x="2395" y="1512"/>
                    <a:pt x="2741" y="1323"/>
                    <a:pt x="3151" y="1323"/>
                  </a:cubicBezTo>
                  <a:cubicBezTo>
                    <a:pt x="3340" y="977"/>
                    <a:pt x="3686" y="725"/>
                    <a:pt x="4096" y="725"/>
                  </a:cubicBezTo>
                  <a:cubicBezTo>
                    <a:pt x="4474" y="725"/>
                    <a:pt x="4884" y="977"/>
                    <a:pt x="5041" y="1323"/>
                  </a:cubicBezTo>
                  <a:cubicBezTo>
                    <a:pt x="5419" y="1323"/>
                    <a:pt x="5829" y="1512"/>
                    <a:pt x="6018" y="1890"/>
                  </a:cubicBezTo>
                  <a:cubicBezTo>
                    <a:pt x="6207" y="2237"/>
                    <a:pt x="6207" y="2678"/>
                    <a:pt x="6018" y="2993"/>
                  </a:cubicBezTo>
                  <a:cubicBezTo>
                    <a:pt x="6049" y="3056"/>
                    <a:pt x="6112" y="3182"/>
                    <a:pt x="6144" y="3245"/>
                  </a:cubicBezTo>
                  <a:cubicBezTo>
                    <a:pt x="6654" y="3551"/>
                    <a:pt x="7206" y="3713"/>
                    <a:pt x="7783" y="3713"/>
                  </a:cubicBezTo>
                  <a:cubicBezTo>
                    <a:pt x="7918" y="3713"/>
                    <a:pt x="8054" y="3704"/>
                    <a:pt x="8192" y="3686"/>
                  </a:cubicBezTo>
                  <a:cubicBezTo>
                    <a:pt x="8003" y="1607"/>
                    <a:pt x="6207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-57053650" y="3273750"/>
              <a:ext cx="70100" cy="74850"/>
            </a:xfrm>
            <a:custGeom>
              <a:rect b="b" l="l" r="r" t="t"/>
              <a:pathLst>
                <a:path extrusionOk="0" h="2994" w="2804">
                  <a:moveTo>
                    <a:pt x="1418" y="1166"/>
                  </a:moveTo>
                  <a:cubicBezTo>
                    <a:pt x="1607" y="1166"/>
                    <a:pt x="1765" y="1323"/>
                    <a:pt x="1765" y="1544"/>
                  </a:cubicBezTo>
                  <a:cubicBezTo>
                    <a:pt x="1765" y="1733"/>
                    <a:pt x="1638" y="1891"/>
                    <a:pt x="1418" y="1891"/>
                  </a:cubicBezTo>
                  <a:cubicBezTo>
                    <a:pt x="1229" y="1891"/>
                    <a:pt x="1071" y="1733"/>
                    <a:pt x="1071" y="1544"/>
                  </a:cubicBezTo>
                  <a:cubicBezTo>
                    <a:pt x="1071" y="1323"/>
                    <a:pt x="1229" y="1166"/>
                    <a:pt x="1418" y="1166"/>
                  </a:cubicBezTo>
                  <a:close/>
                  <a:moveTo>
                    <a:pt x="1418" y="0"/>
                  </a:moveTo>
                  <a:cubicBezTo>
                    <a:pt x="1260" y="0"/>
                    <a:pt x="1103" y="126"/>
                    <a:pt x="1071" y="315"/>
                  </a:cubicBezTo>
                  <a:cubicBezTo>
                    <a:pt x="1019" y="497"/>
                    <a:pt x="860" y="615"/>
                    <a:pt x="664" y="615"/>
                  </a:cubicBezTo>
                  <a:cubicBezTo>
                    <a:pt x="623" y="615"/>
                    <a:pt x="580" y="610"/>
                    <a:pt x="536" y="599"/>
                  </a:cubicBezTo>
                  <a:cubicBezTo>
                    <a:pt x="492" y="573"/>
                    <a:pt x="447" y="561"/>
                    <a:pt x="402" y="561"/>
                  </a:cubicBezTo>
                  <a:cubicBezTo>
                    <a:pt x="284" y="561"/>
                    <a:pt x="172" y="642"/>
                    <a:pt x="126" y="756"/>
                  </a:cubicBezTo>
                  <a:cubicBezTo>
                    <a:pt x="32" y="914"/>
                    <a:pt x="63" y="1103"/>
                    <a:pt x="189" y="1197"/>
                  </a:cubicBezTo>
                  <a:cubicBezTo>
                    <a:pt x="347" y="1387"/>
                    <a:pt x="347" y="1639"/>
                    <a:pt x="189" y="1765"/>
                  </a:cubicBezTo>
                  <a:cubicBezTo>
                    <a:pt x="32" y="1891"/>
                    <a:pt x="0" y="2080"/>
                    <a:pt x="126" y="2237"/>
                  </a:cubicBezTo>
                  <a:cubicBezTo>
                    <a:pt x="175" y="2359"/>
                    <a:pt x="300" y="2406"/>
                    <a:pt x="427" y="2406"/>
                  </a:cubicBezTo>
                  <a:cubicBezTo>
                    <a:pt x="463" y="2406"/>
                    <a:pt x="500" y="2402"/>
                    <a:pt x="536" y="2395"/>
                  </a:cubicBezTo>
                  <a:cubicBezTo>
                    <a:pt x="580" y="2382"/>
                    <a:pt x="624" y="2376"/>
                    <a:pt x="667" y="2376"/>
                  </a:cubicBezTo>
                  <a:cubicBezTo>
                    <a:pt x="840" y="2376"/>
                    <a:pt x="996" y="2477"/>
                    <a:pt x="1071" y="2678"/>
                  </a:cubicBezTo>
                  <a:cubicBezTo>
                    <a:pt x="1103" y="2867"/>
                    <a:pt x="1260" y="2993"/>
                    <a:pt x="1418" y="2993"/>
                  </a:cubicBezTo>
                  <a:cubicBezTo>
                    <a:pt x="1575" y="2993"/>
                    <a:pt x="1733" y="2867"/>
                    <a:pt x="1765" y="2678"/>
                  </a:cubicBezTo>
                  <a:cubicBezTo>
                    <a:pt x="1789" y="2483"/>
                    <a:pt x="1946" y="2363"/>
                    <a:pt x="2118" y="2363"/>
                  </a:cubicBezTo>
                  <a:cubicBezTo>
                    <a:pt x="2168" y="2363"/>
                    <a:pt x="2219" y="2373"/>
                    <a:pt x="2269" y="2395"/>
                  </a:cubicBezTo>
                  <a:cubicBezTo>
                    <a:pt x="2309" y="2411"/>
                    <a:pt x="2354" y="2419"/>
                    <a:pt x="2399" y="2419"/>
                  </a:cubicBezTo>
                  <a:cubicBezTo>
                    <a:pt x="2530" y="2419"/>
                    <a:pt x="2663" y="2354"/>
                    <a:pt x="2710" y="2237"/>
                  </a:cubicBezTo>
                  <a:cubicBezTo>
                    <a:pt x="2804" y="2080"/>
                    <a:pt x="2741" y="1891"/>
                    <a:pt x="2647" y="1765"/>
                  </a:cubicBezTo>
                  <a:cubicBezTo>
                    <a:pt x="2489" y="1607"/>
                    <a:pt x="2489" y="1323"/>
                    <a:pt x="2647" y="1197"/>
                  </a:cubicBezTo>
                  <a:cubicBezTo>
                    <a:pt x="2804" y="1103"/>
                    <a:pt x="2804" y="914"/>
                    <a:pt x="2710" y="756"/>
                  </a:cubicBezTo>
                  <a:cubicBezTo>
                    <a:pt x="2663" y="640"/>
                    <a:pt x="2530" y="575"/>
                    <a:pt x="2399" y="575"/>
                  </a:cubicBezTo>
                  <a:cubicBezTo>
                    <a:pt x="2354" y="575"/>
                    <a:pt x="2309" y="583"/>
                    <a:pt x="2269" y="599"/>
                  </a:cubicBezTo>
                  <a:cubicBezTo>
                    <a:pt x="2235" y="609"/>
                    <a:pt x="2202" y="613"/>
                    <a:pt x="2170" y="613"/>
                  </a:cubicBezTo>
                  <a:cubicBezTo>
                    <a:pt x="1992" y="613"/>
                    <a:pt x="1845" y="475"/>
                    <a:pt x="1765" y="315"/>
                  </a:cubicBezTo>
                  <a:cubicBezTo>
                    <a:pt x="1733" y="126"/>
                    <a:pt x="157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-57058375" y="3198925"/>
              <a:ext cx="82700" cy="26800"/>
            </a:xfrm>
            <a:custGeom>
              <a:rect b="b" l="l" r="r" t="t"/>
              <a:pathLst>
                <a:path extrusionOk="0" h="1072" w="3308">
                  <a:moveTo>
                    <a:pt x="1638" y="0"/>
                  </a:moveTo>
                  <a:cubicBezTo>
                    <a:pt x="882" y="0"/>
                    <a:pt x="252" y="441"/>
                    <a:pt x="0" y="1071"/>
                  </a:cubicBezTo>
                  <a:cubicBezTo>
                    <a:pt x="504" y="851"/>
                    <a:pt x="1040" y="756"/>
                    <a:pt x="1638" y="756"/>
                  </a:cubicBezTo>
                  <a:cubicBezTo>
                    <a:pt x="2206" y="756"/>
                    <a:pt x="2773" y="851"/>
                    <a:pt x="3308" y="1071"/>
                  </a:cubicBezTo>
                  <a:cubicBezTo>
                    <a:pt x="2993" y="441"/>
                    <a:pt x="2363" y="0"/>
                    <a:pt x="1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-57173375" y="3338325"/>
              <a:ext cx="319000" cy="179600"/>
            </a:xfrm>
            <a:custGeom>
              <a:rect b="b" l="l" r="r" t="t"/>
              <a:pathLst>
                <a:path extrusionOk="0" h="7184" w="12760">
                  <a:moveTo>
                    <a:pt x="4695" y="1198"/>
                  </a:moveTo>
                  <a:cubicBezTo>
                    <a:pt x="4915" y="1198"/>
                    <a:pt x="5073" y="1355"/>
                    <a:pt x="5073" y="1544"/>
                  </a:cubicBezTo>
                  <a:cubicBezTo>
                    <a:pt x="5073" y="1733"/>
                    <a:pt x="4915" y="1891"/>
                    <a:pt x="4695" y="1891"/>
                  </a:cubicBezTo>
                  <a:cubicBezTo>
                    <a:pt x="4506" y="1891"/>
                    <a:pt x="4348" y="1733"/>
                    <a:pt x="4348" y="1544"/>
                  </a:cubicBezTo>
                  <a:cubicBezTo>
                    <a:pt x="4348" y="1355"/>
                    <a:pt x="4506" y="1198"/>
                    <a:pt x="4695" y="1198"/>
                  </a:cubicBezTo>
                  <a:close/>
                  <a:moveTo>
                    <a:pt x="7688" y="1198"/>
                  </a:moveTo>
                  <a:cubicBezTo>
                    <a:pt x="7908" y="1198"/>
                    <a:pt x="8066" y="1355"/>
                    <a:pt x="8066" y="1544"/>
                  </a:cubicBezTo>
                  <a:cubicBezTo>
                    <a:pt x="8066" y="1733"/>
                    <a:pt x="7940" y="1891"/>
                    <a:pt x="7688" y="1891"/>
                  </a:cubicBezTo>
                  <a:cubicBezTo>
                    <a:pt x="7499" y="1891"/>
                    <a:pt x="7341" y="1733"/>
                    <a:pt x="7341" y="1544"/>
                  </a:cubicBezTo>
                  <a:cubicBezTo>
                    <a:pt x="7341" y="1355"/>
                    <a:pt x="7499" y="1198"/>
                    <a:pt x="7688" y="1198"/>
                  </a:cubicBezTo>
                  <a:close/>
                  <a:moveTo>
                    <a:pt x="946" y="2805"/>
                  </a:moveTo>
                  <a:cubicBezTo>
                    <a:pt x="1198" y="3151"/>
                    <a:pt x="1639" y="3403"/>
                    <a:pt x="2111" y="3403"/>
                  </a:cubicBezTo>
                  <a:cubicBezTo>
                    <a:pt x="2111" y="3844"/>
                    <a:pt x="1765" y="4128"/>
                    <a:pt x="1355" y="4128"/>
                  </a:cubicBezTo>
                  <a:cubicBezTo>
                    <a:pt x="977" y="4128"/>
                    <a:pt x="631" y="3781"/>
                    <a:pt x="631" y="3403"/>
                  </a:cubicBezTo>
                  <a:cubicBezTo>
                    <a:pt x="631" y="3151"/>
                    <a:pt x="725" y="2931"/>
                    <a:pt x="946" y="2805"/>
                  </a:cubicBezTo>
                  <a:close/>
                  <a:moveTo>
                    <a:pt x="11531" y="2805"/>
                  </a:moveTo>
                  <a:cubicBezTo>
                    <a:pt x="11720" y="2931"/>
                    <a:pt x="11846" y="3151"/>
                    <a:pt x="11846" y="3403"/>
                  </a:cubicBezTo>
                  <a:cubicBezTo>
                    <a:pt x="11846" y="3844"/>
                    <a:pt x="11531" y="4128"/>
                    <a:pt x="11090" y="4128"/>
                  </a:cubicBezTo>
                  <a:cubicBezTo>
                    <a:pt x="10681" y="4128"/>
                    <a:pt x="10334" y="3781"/>
                    <a:pt x="10334" y="3403"/>
                  </a:cubicBezTo>
                  <a:cubicBezTo>
                    <a:pt x="10807" y="3403"/>
                    <a:pt x="11248" y="3151"/>
                    <a:pt x="11531" y="2805"/>
                  </a:cubicBezTo>
                  <a:close/>
                  <a:moveTo>
                    <a:pt x="7302" y="3718"/>
                  </a:moveTo>
                  <a:cubicBezTo>
                    <a:pt x="7396" y="3718"/>
                    <a:pt x="7483" y="3750"/>
                    <a:pt x="7530" y="3813"/>
                  </a:cubicBezTo>
                  <a:cubicBezTo>
                    <a:pt x="7688" y="3939"/>
                    <a:pt x="7688" y="4191"/>
                    <a:pt x="7530" y="4348"/>
                  </a:cubicBezTo>
                  <a:cubicBezTo>
                    <a:pt x="7184" y="4695"/>
                    <a:pt x="6711" y="4884"/>
                    <a:pt x="6238" y="4884"/>
                  </a:cubicBezTo>
                  <a:cubicBezTo>
                    <a:pt x="5766" y="4884"/>
                    <a:pt x="5262" y="4695"/>
                    <a:pt x="4947" y="4348"/>
                  </a:cubicBezTo>
                  <a:cubicBezTo>
                    <a:pt x="4789" y="4191"/>
                    <a:pt x="4789" y="3939"/>
                    <a:pt x="4947" y="3813"/>
                  </a:cubicBezTo>
                  <a:cubicBezTo>
                    <a:pt x="5026" y="3750"/>
                    <a:pt x="5120" y="3718"/>
                    <a:pt x="5211" y="3718"/>
                  </a:cubicBezTo>
                  <a:cubicBezTo>
                    <a:pt x="5301" y="3718"/>
                    <a:pt x="5388" y="3750"/>
                    <a:pt x="5451" y="3813"/>
                  </a:cubicBezTo>
                  <a:cubicBezTo>
                    <a:pt x="5671" y="4033"/>
                    <a:pt x="5955" y="4144"/>
                    <a:pt x="6238" y="4144"/>
                  </a:cubicBezTo>
                  <a:cubicBezTo>
                    <a:pt x="6522" y="4144"/>
                    <a:pt x="6806" y="4033"/>
                    <a:pt x="7026" y="3813"/>
                  </a:cubicBezTo>
                  <a:cubicBezTo>
                    <a:pt x="7105" y="3750"/>
                    <a:pt x="7207" y="3718"/>
                    <a:pt x="7302" y="3718"/>
                  </a:cubicBezTo>
                  <a:close/>
                  <a:moveTo>
                    <a:pt x="4317" y="1"/>
                  </a:moveTo>
                  <a:cubicBezTo>
                    <a:pt x="3781" y="284"/>
                    <a:pt x="3119" y="410"/>
                    <a:pt x="2552" y="410"/>
                  </a:cubicBezTo>
                  <a:cubicBezTo>
                    <a:pt x="2426" y="410"/>
                    <a:pt x="2300" y="410"/>
                    <a:pt x="2206" y="379"/>
                  </a:cubicBezTo>
                  <a:lnTo>
                    <a:pt x="2206" y="410"/>
                  </a:lnTo>
                  <a:cubicBezTo>
                    <a:pt x="1355" y="410"/>
                    <a:pt x="694" y="1072"/>
                    <a:pt x="694" y="1891"/>
                  </a:cubicBezTo>
                  <a:cubicBezTo>
                    <a:pt x="694" y="1985"/>
                    <a:pt x="694" y="2017"/>
                    <a:pt x="725" y="2112"/>
                  </a:cubicBezTo>
                  <a:cubicBezTo>
                    <a:pt x="253" y="2364"/>
                    <a:pt x="0" y="2836"/>
                    <a:pt x="0" y="3403"/>
                  </a:cubicBezTo>
                  <a:cubicBezTo>
                    <a:pt x="0" y="4222"/>
                    <a:pt x="662" y="4884"/>
                    <a:pt x="1481" y="4884"/>
                  </a:cubicBezTo>
                  <a:cubicBezTo>
                    <a:pt x="1891" y="4884"/>
                    <a:pt x="2237" y="4726"/>
                    <a:pt x="2521" y="4506"/>
                  </a:cubicBezTo>
                  <a:cubicBezTo>
                    <a:pt x="3088" y="6050"/>
                    <a:pt x="4632" y="7184"/>
                    <a:pt x="6364" y="7184"/>
                  </a:cubicBezTo>
                  <a:cubicBezTo>
                    <a:pt x="8097" y="7184"/>
                    <a:pt x="9641" y="6050"/>
                    <a:pt x="10240" y="4506"/>
                  </a:cubicBezTo>
                  <a:cubicBezTo>
                    <a:pt x="10492" y="4726"/>
                    <a:pt x="10870" y="4884"/>
                    <a:pt x="11248" y="4884"/>
                  </a:cubicBezTo>
                  <a:cubicBezTo>
                    <a:pt x="12067" y="4884"/>
                    <a:pt x="12760" y="4222"/>
                    <a:pt x="12760" y="3403"/>
                  </a:cubicBezTo>
                  <a:cubicBezTo>
                    <a:pt x="12571" y="2836"/>
                    <a:pt x="12256" y="2364"/>
                    <a:pt x="11846" y="2112"/>
                  </a:cubicBezTo>
                  <a:lnTo>
                    <a:pt x="11846" y="1891"/>
                  </a:lnTo>
                  <a:cubicBezTo>
                    <a:pt x="11846" y="1072"/>
                    <a:pt x="11153" y="410"/>
                    <a:pt x="10334" y="410"/>
                  </a:cubicBezTo>
                  <a:lnTo>
                    <a:pt x="10334" y="379"/>
                  </a:lnTo>
                  <a:cubicBezTo>
                    <a:pt x="10208" y="379"/>
                    <a:pt x="10114" y="410"/>
                    <a:pt x="9988" y="410"/>
                  </a:cubicBezTo>
                  <a:cubicBezTo>
                    <a:pt x="9357" y="410"/>
                    <a:pt x="8727" y="253"/>
                    <a:pt x="8160" y="1"/>
                  </a:cubicBezTo>
                  <a:lnTo>
                    <a:pt x="8160" y="32"/>
                  </a:lnTo>
                  <a:cubicBezTo>
                    <a:pt x="7971" y="410"/>
                    <a:pt x="7593" y="599"/>
                    <a:pt x="7184" y="599"/>
                  </a:cubicBezTo>
                  <a:cubicBezTo>
                    <a:pt x="6995" y="946"/>
                    <a:pt x="6648" y="1198"/>
                    <a:pt x="6238" y="1198"/>
                  </a:cubicBezTo>
                  <a:cubicBezTo>
                    <a:pt x="5860" y="1198"/>
                    <a:pt x="5451" y="946"/>
                    <a:pt x="5293" y="599"/>
                  </a:cubicBezTo>
                  <a:cubicBezTo>
                    <a:pt x="4852" y="599"/>
                    <a:pt x="4506" y="410"/>
                    <a:pt x="4317" y="32"/>
                  </a:cubicBezTo>
                  <a:lnTo>
                    <a:pt x="43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22"/>
          <p:cNvGrpSpPr/>
          <p:nvPr/>
        </p:nvGrpSpPr>
        <p:grpSpPr>
          <a:xfrm>
            <a:off x="3122967" y="1199182"/>
            <a:ext cx="1385348" cy="337178"/>
            <a:chOff x="3518475" y="1158382"/>
            <a:chExt cx="1385348" cy="337178"/>
          </a:xfrm>
        </p:grpSpPr>
        <p:grpSp>
          <p:nvGrpSpPr>
            <p:cNvPr id="382" name="Google Shape;382;p22"/>
            <p:cNvGrpSpPr/>
            <p:nvPr/>
          </p:nvGrpSpPr>
          <p:grpSpPr>
            <a:xfrm>
              <a:off x="4608288" y="1158382"/>
              <a:ext cx="295536" cy="337178"/>
              <a:chOff x="-51623775" y="3584850"/>
              <a:chExt cx="279625" cy="319025"/>
            </a:xfrm>
          </p:grpSpPr>
          <p:sp>
            <p:nvSpPr>
              <p:cNvPr id="383" name="Google Shape;383;p22"/>
              <p:cNvSpPr/>
              <p:nvPr/>
            </p:nvSpPr>
            <p:spPr>
              <a:xfrm>
                <a:off x="-51497750" y="3832175"/>
                <a:ext cx="26000" cy="13200"/>
              </a:xfrm>
              <a:custGeom>
                <a:rect b="b" l="l" r="r" t="t"/>
                <a:pathLst>
                  <a:path extrusionOk="0" h="528" w="1040">
                    <a:moveTo>
                      <a:pt x="504" y="0"/>
                    </a:moveTo>
                    <a:cubicBezTo>
                      <a:pt x="378" y="189"/>
                      <a:pt x="252" y="252"/>
                      <a:pt x="0" y="410"/>
                    </a:cubicBezTo>
                    <a:cubicBezTo>
                      <a:pt x="158" y="489"/>
                      <a:pt x="339" y="528"/>
                      <a:pt x="520" y="528"/>
                    </a:cubicBezTo>
                    <a:cubicBezTo>
                      <a:pt x="701" y="528"/>
                      <a:pt x="882" y="489"/>
                      <a:pt x="1040" y="410"/>
                    </a:cubicBezTo>
                    <a:cubicBezTo>
                      <a:pt x="788" y="252"/>
                      <a:pt x="693" y="158"/>
                      <a:pt x="50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-51574150" y="3809300"/>
                <a:ext cx="78000" cy="26550"/>
              </a:xfrm>
              <a:custGeom>
                <a:rect b="b" l="l" r="r" t="t"/>
                <a:pathLst>
                  <a:path extrusionOk="0" h="1062" w="3120">
                    <a:moveTo>
                      <a:pt x="2547" y="1"/>
                    </a:moveTo>
                    <a:cubicBezTo>
                      <a:pt x="2380" y="1"/>
                      <a:pt x="2203" y="61"/>
                      <a:pt x="2048" y="191"/>
                    </a:cubicBezTo>
                    <a:cubicBezTo>
                      <a:pt x="1784" y="477"/>
                      <a:pt x="1443" y="609"/>
                      <a:pt x="1078" y="609"/>
                    </a:cubicBezTo>
                    <a:cubicBezTo>
                      <a:pt x="921" y="609"/>
                      <a:pt x="760" y="585"/>
                      <a:pt x="599" y="537"/>
                    </a:cubicBezTo>
                    <a:lnTo>
                      <a:pt x="0" y="348"/>
                    </a:lnTo>
                    <a:lnTo>
                      <a:pt x="0" y="348"/>
                    </a:lnTo>
                    <a:cubicBezTo>
                      <a:pt x="401" y="819"/>
                      <a:pt x="977" y="1061"/>
                      <a:pt x="1572" y="1061"/>
                    </a:cubicBezTo>
                    <a:cubicBezTo>
                      <a:pt x="1773" y="1061"/>
                      <a:pt x="1975" y="1034"/>
                      <a:pt x="2174" y="978"/>
                    </a:cubicBezTo>
                    <a:cubicBezTo>
                      <a:pt x="2615" y="821"/>
                      <a:pt x="2804" y="632"/>
                      <a:pt x="3119" y="348"/>
                    </a:cubicBezTo>
                    <a:cubicBezTo>
                      <a:pt x="3008" y="125"/>
                      <a:pt x="2787" y="1"/>
                      <a:pt x="254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-51579675" y="3837675"/>
                <a:ext cx="190625" cy="66200"/>
              </a:xfrm>
              <a:custGeom>
                <a:rect b="b" l="l" r="r" t="t"/>
                <a:pathLst>
                  <a:path extrusionOk="0" h="2648" w="7625">
                    <a:moveTo>
                      <a:pt x="7625" y="1"/>
                    </a:moveTo>
                    <a:lnTo>
                      <a:pt x="7625" y="1"/>
                    </a:lnTo>
                    <a:cubicBezTo>
                      <a:pt x="7121" y="442"/>
                      <a:pt x="6491" y="662"/>
                      <a:pt x="5829" y="662"/>
                    </a:cubicBezTo>
                    <a:cubicBezTo>
                      <a:pt x="5577" y="662"/>
                      <a:pt x="5356" y="631"/>
                      <a:pt x="5104" y="568"/>
                    </a:cubicBezTo>
                    <a:cubicBezTo>
                      <a:pt x="4758" y="914"/>
                      <a:pt x="4285" y="1103"/>
                      <a:pt x="3813" y="1103"/>
                    </a:cubicBezTo>
                    <a:cubicBezTo>
                      <a:pt x="3340" y="1103"/>
                      <a:pt x="2868" y="914"/>
                      <a:pt x="2521" y="568"/>
                    </a:cubicBezTo>
                    <a:cubicBezTo>
                      <a:pt x="2269" y="631"/>
                      <a:pt x="2048" y="662"/>
                      <a:pt x="1796" y="662"/>
                    </a:cubicBezTo>
                    <a:cubicBezTo>
                      <a:pt x="1135" y="662"/>
                      <a:pt x="505" y="442"/>
                      <a:pt x="1" y="1"/>
                    </a:cubicBezTo>
                    <a:lnTo>
                      <a:pt x="1" y="1"/>
                    </a:lnTo>
                    <a:cubicBezTo>
                      <a:pt x="599" y="1576"/>
                      <a:pt x="2111" y="2647"/>
                      <a:pt x="3813" y="2647"/>
                    </a:cubicBezTo>
                    <a:cubicBezTo>
                      <a:pt x="5514" y="2647"/>
                      <a:pt x="7058" y="1576"/>
                      <a:pt x="762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-51473350" y="3809250"/>
                <a:ext cx="78000" cy="26500"/>
              </a:xfrm>
              <a:custGeom>
                <a:rect b="b" l="l" r="r" t="t"/>
                <a:pathLst>
                  <a:path extrusionOk="0" h="1060" w="3120">
                    <a:moveTo>
                      <a:pt x="600" y="1"/>
                    </a:moveTo>
                    <a:cubicBezTo>
                      <a:pt x="364" y="1"/>
                      <a:pt x="129" y="117"/>
                      <a:pt x="1" y="319"/>
                    </a:cubicBezTo>
                    <a:cubicBezTo>
                      <a:pt x="284" y="602"/>
                      <a:pt x="505" y="823"/>
                      <a:pt x="946" y="949"/>
                    </a:cubicBezTo>
                    <a:cubicBezTo>
                      <a:pt x="1155" y="1024"/>
                      <a:pt x="1369" y="1059"/>
                      <a:pt x="1580" y="1059"/>
                    </a:cubicBezTo>
                    <a:cubicBezTo>
                      <a:pt x="2163" y="1059"/>
                      <a:pt x="2727" y="790"/>
                      <a:pt x="3120" y="350"/>
                    </a:cubicBezTo>
                    <a:lnTo>
                      <a:pt x="3120" y="350"/>
                    </a:lnTo>
                    <a:lnTo>
                      <a:pt x="2521" y="539"/>
                    </a:lnTo>
                    <a:cubicBezTo>
                      <a:pt x="2369" y="587"/>
                      <a:pt x="2212" y="611"/>
                      <a:pt x="2056" y="611"/>
                    </a:cubicBezTo>
                    <a:cubicBezTo>
                      <a:pt x="1693" y="611"/>
                      <a:pt x="1336" y="479"/>
                      <a:pt x="1072" y="193"/>
                    </a:cubicBezTo>
                    <a:cubicBezTo>
                      <a:pt x="940" y="61"/>
                      <a:pt x="770" y="1"/>
                      <a:pt x="60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-51598575" y="3584850"/>
                <a:ext cx="226850" cy="111875"/>
              </a:xfrm>
              <a:custGeom>
                <a:rect b="b" l="l" r="r" t="t"/>
                <a:pathLst>
                  <a:path extrusionOk="0" h="4475" w="9074">
                    <a:moveTo>
                      <a:pt x="757" y="1"/>
                    </a:moveTo>
                    <a:cubicBezTo>
                      <a:pt x="379" y="1"/>
                      <a:pt x="1" y="347"/>
                      <a:pt x="1" y="725"/>
                    </a:cubicBezTo>
                    <a:cubicBezTo>
                      <a:pt x="1" y="1009"/>
                      <a:pt x="158" y="1261"/>
                      <a:pt x="379" y="1355"/>
                    </a:cubicBezTo>
                    <a:lnTo>
                      <a:pt x="379" y="4474"/>
                    </a:lnTo>
                    <a:lnTo>
                      <a:pt x="3561" y="4474"/>
                    </a:lnTo>
                    <a:lnTo>
                      <a:pt x="3120" y="4033"/>
                    </a:lnTo>
                    <a:cubicBezTo>
                      <a:pt x="2962" y="3876"/>
                      <a:pt x="2962" y="3655"/>
                      <a:pt x="3120" y="3529"/>
                    </a:cubicBezTo>
                    <a:lnTo>
                      <a:pt x="4191" y="2458"/>
                    </a:lnTo>
                    <a:cubicBezTo>
                      <a:pt x="4269" y="2379"/>
                      <a:pt x="4364" y="2340"/>
                      <a:pt x="4455" y="2340"/>
                    </a:cubicBezTo>
                    <a:cubicBezTo>
                      <a:pt x="4545" y="2340"/>
                      <a:pt x="4632" y="2379"/>
                      <a:pt x="4695" y="2458"/>
                    </a:cubicBezTo>
                    <a:lnTo>
                      <a:pt x="5766" y="3529"/>
                    </a:lnTo>
                    <a:cubicBezTo>
                      <a:pt x="5923" y="3687"/>
                      <a:pt x="5923" y="3939"/>
                      <a:pt x="5766" y="4033"/>
                    </a:cubicBezTo>
                    <a:lnTo>
                      <a:pt x="5325" y="4474"/>
                    </a:lnTo>
                    <a:lnTo>
                      <a:pt x="8507" y="4474"/>
                    </a:lnTo>
                    <a:lnTo>
                      <a:pt x="8507" y="1355"/>
                    </a:lnTo>
                    <a:cubicBezTo>
                      <a:pt x="8759" y="1261"/>
                      <a:pt x="8885" y="1009"/>
                      <a:pt x="8885" y="725"/>
                    </a:cubicBezTo>
                    <a:cubicBezTo>
                      <a:pt x="9074" y="347"/>
                      <a:pt x="8696" y="1"/>
                      <a:pt x="8318" y="1"/>
                    </a:cubicBezTo>
                    <a:cubicBezTo>
                      <a:pt x="7908" y="1"/>
                      <a:pt x="7562" y="347"/>
                      <a:pt x="7562" y="725"/>
                    </a:cubicBezTo>
                    <a:cubicBezTo>
                      <a:pt x="7562" y="883"/>
                      <a:pt x="7625" y="1009"/>
                      <a:pt x="7688" y="1135"/>
                    </a:cubicBezTo>
                    <a:lnTo>
                      <a:pt x="6428" y="2143"/>
                    </a:lnTo>
                    <a:lnTo>
                      <a:pt x="5167" y="1135"/>
                    </a:lnTo>
                    <a:cubicBezTo>
                      <a:pt x="5262" y="1009"/>
                      <a:pt x="5293" y="883"/>
                      <a:pt x="5293" y="725"/>
                    </a:cubicBezTo>
                    <a:cubicBezTo>
                      <a:pt x="5293" y="347"/>
                      <a:pt x="4947" y="1"/>
                      <a:pt x="4537" y="1"/>
                    </a:cubicBezTo>
                    <a:cubicBezTo>
                      <a:pt x="4159" y="1"/>
                      <a:pt x="3781" y="347"/>
                      <a:pt x="3781" y="725"/>
                    </a:cubicBezTo>
                    <a:cubicBezTo>
                      <a:pt x="3781" y="883"/>
                      <a:pt x="3844" y="1009"/>
                      <a:pt x="3907" y="1135"/>
                    </a:cubicBezTo>
                    <a:lnTo>
                      <a:pt x="2647" y="2143"/>
                    </a:lnTo>
                    <a:lnTo>
                      <a:pt x="1387" y="1135"/>
                    </a:lnTo>
                    <a:cubicBezTo>
                      <a:pt x="1481" y="1009"/>
                      <a:pt x="1513" y="883"/>
                      <a:pt x="1513" y="725"/>
                    </a:cubicBezTo>
                    <a:cubicBezTo>
                      <a:pt x="1513" y="347"/>
                      <a:pt x="1166" y="1"/>
                      <a:pt x="75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22"/>
              <p:cNvSpPr/>
              <p:nvPr/>
            </p:nvSpPr>
            <p:spPr>
              <a:xfrm>
                <a:off x="-51623775" y="3703775"/>
                <a:ext cx="18125" cy="63825"/>
              </a:xfrm>
              <a:custGeom>
                <a:rect b="b" l="l" r="r" t="t"/>
                <a:pathLst>
                  <a:path extrusionOk="0" h="2553" w="725">
                    <a:moveTo>
                      <a:pt x="725" y="1"/>
                    </a:moveTo>
                    <a:cubicBezTo>
                      <a:pt x="252" y="190"/>
                      <a:pt x="0" y="726"/>
                      <a:pt x="0" y="1261"/>
                    </a:cubicBezTo>
                    <a:cubicBezTo>
                      <a:pt x="0" y="1797"/>
                      <a:pt x="315" y="2301"/>
                      <a:pt x="725" y="2553"/>
                    </a:cubicBezTo>
                    <a:lnTo>
                      <a:pt x="7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22"/>
              <p:cNvSpPr/>
              <p:nvPr/>
            </p:nvSpPr>
            <p:spPr>
              <a:xfrm>
                <a:off x="-51363075" y="3703000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-51586750" y="3716375"/>
                <a:ext cx="207150" cy="89775"/>
              </a:xfrm>
              <a:custGeom>
                <a:rect b="b" l="l" r="r" t="t"/>
                <a:pathLst>
                  <a:path extrusionOk="0" h="3591" w="8286">
                    <a:moveTo>
                      <a:pt x="2615" y="757"/>
                    </a:moveTo>
                    <a:cubicBezTo>
                      <a:pt x="2804" y="757"/>
                      <a:pt x="2962" y="915"/>
                      <a:pt x="2962" y="1104"/>
                    </a:cubicBezTo>
                    <a:cubicBezTo>
                      <a:pt x="2962" y="1293"/>
                      <a:pt x="2804" y="1450"/>
                      <a:pt x="2615" y="1450"/>
                    </a:cubicBezTo>
                    <a:cubicBezTo>
                      <a:pt x="2394" y="1450"/>
                      <a:pt x="2237" y="1293"/>
                      <a:pt x="2237" y="1104"/>
                    </a:cubicBezTo>
                    <a:cubicBezTo>
                      <a:pt x="2237" y="915"/>
                      <a:pt x="2394" y="757"/>
                      <a:pt x="2615" y="757"/>
                    </a:cubicBezTo>
                    <a:close/>
                    <a:moveTo>
                      <a:pt x="5608" y="757"/>
                    </a:moveTo>
                    <a:cubicBezTo>
                      <a:pt x="5797" y="757"/>
                      <a:pt x="5955" y="915"/>
                      <a:pt x="5955" y="1104"/>
                    </a:cubicBezTo>
                    <a:cubicBezTo>
                      <a:pt x="5955" y="1293"/>
                      <a:pt x="5797" y="1450"/>
                      <a:pt x="5608" y="1450"/>
                    </a:cubicBezTo>
                    <a:cubicBezTo>
                      <a:pt x="5387" y="1450"/>
                      <a:pt x="5230" y="1293"/>
                      <a:pt x="5230" y="1104"/>
                    </a:cubicBezTo>
                    <a:cubicBezTo>
                      <a:pt x="5198" y="915"/>
                      <a:pt x="5387" y="757"/>
                      <a:pt x="5608" y="757"/>
                    </a:cubicBezTo>
                    <a:close/>
                    <a:moveTo>
                      <a:pt x="95" y="1"/>
                    </a:moveTo>
                    <a:lnTo>
                      <a:pt x="95" y="3088"/>
                    </a:lnTo>
                    <a:lnTo>
                      <a:pt x="0" y="3088"/>
                    </a:lnTo>
                    <a:lnTo>
                      <a:pt x="1386" y="3561"/>
                    </a:lnTo>
                    <a:cubicBezTo>
                      <a:pt x="1451" y="3577"/>
                      <a:pt x="1517" y="3585"/>
                      <a:pt x="1581" y="3585"/>
                    </a:cubicBezTo>
                    <a:cubicBezTo>
                      <a:pt x="1764" y="3585"/>
                      <a:pt x="1939" y="3520"/>
                      <a:pt x="2079" y="3404"/>
                    </a:cubicBezTo>
                    <a:cubicBezTo>
                      <a:pt x="2371" y="3112"/>
                      <a:pt x="2737" y="2970"/>
                      <a:pt x="3098" y="2970"/>
                    </a:cubicBezTo>
                    <a:cubicBezTo>
                      <a:pt x="3478" y="2970"/>
                      <a:pt x="3852" y="3128"/>
                      <a:pt x="4127" y="3435"/>
                    </a:cubicBezTo>
                    <a:cubicBezTo>
                      <a:pt x="4415" y="3132"/>
                      <a:pt x="4791" y="2982"/>
                      <a:pt x="5166" y="2982"/>
                    </a:cubicBezTo>
                    <a:cubicBezTo>
                      <a:pt x="5531" y="2982"/>
                      <a:pt x="5895" y="3124"/>
                      <a:pt x="6175" y="3404"/>
                    </a:cubicBezTo>
                    <a:cubicBezTo>
                      <a:pt x="6329" y="3535"/>
                      <a:pt x="6483" y="3591"/>
                      <a:pt x="6658" y="3591"/>
                    </a:cubicBezTo>
                    <a:cubicBezTo>
                      <a:pt x="6734" y="3591"/>
                      <a:pt x="6814" y="3580"/>
                      <a:pt x="6900" y="3561"/>
                    </a:cubicBezTo>
                    <a:lnTo>
                      <a:pt x="8286" y="3088"/>
                    </a:lnTo>
                    <a:lnTo>
                      <a:pt x="828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-51497750" y="3666775"/>
                <a:ext cx="26000" cy="26800"/>
              </a:xfrm>
              <a:custGeom>
                <a:rect b="b" l="l" r="r" t="t"/>
                <a:pathLst>
                  <a:path extrusionOk="0" h="1072" w="1040">
                    <a:moveTo>
                      <a:pt x="536" y="0"/>
                    </a:moveTo>
                    <a:lnTo>
                      <a:pt x="0" y="536"/>
                    </a:lnTo>
                    <a:lnTo>
                      <a:pt x="536" y="1071"/>
                    </a:lnTo>
                    <a:lnTo>
                      <a:pt x="1040" y="536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2" name="Google Shape;392;p22"/>
            <p:cNvGrpSpPr/>
            <p:nvPr/>
          </p:nvGrpSpPr>
          <p:grpSpPr>
            <a:xfrm>
              <a:off x="4073800" y="1158382"/>
              <a:ext cx="295536" cy="337178"/>
              <a:chOff x="-51623775" y="3584850"/>
              <a:chExt cx="279625" cy="319025"/>
            </a:xfrm>
          </p:grpSpPr>
          <p:sp>
            <p:nvSpPr>
              <p:cNvPr id="393" name="Google Shape;393;p22"/>
              <p:cNvSpPr/>
              <p:nvPr/>
            </p:nvSpPr>
            <p:spPr>
              <a:xfrm>
                <a:off x="-51497750" y="3832175"/>
                <a:ext cx="26000" cy="13200"/>
              </a:xfrm>
              <a:custGeom>
                <a:rect b="b" l="l" r="r" t="t"/>
                <a:pathLst>
                  <a:path extrusionOk="0" h="528" w="1040">
                    <a:moveTo>
                      <a:pt x="504" y="0"/>
                    </a:moveTo>
                    <a:cubicBezTo>
                      <a:pt x="378" y="189"/>
                      <a:pt x="252" y="252"/>
                      <a:pt x="0" y="410"/>
                    </a:cubicBezTo>
                    <a:cubicBezTo>
                      <a:pt x="158" y="489"/>
                      <a:pt x="339" y="528"/>
                      <a:pt x="520" y="528"/>
                    </a:cubicBezTo>
                    <a:cubicBezTo>
                      <a:pt x="701" y="528"/>
                      <a:pt x="882" y="489"/>
                      <a:pt x="1040" y="410"/>
                    </a:cubicBezTo>
                    <a:cubicBezTo>
                      <a:pt x="788" y="252"/>
                      <a:pt x="693" y="158"/>
                      <a:pt x="50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22"/>
              <p:cNvSpPr/>
              <p:nvPr/>
            </p:nvSpPr>
            <p:spPr>
              <a:xfrm>
                <a:off x="-51574150" y="3809300"/>
                <a:ext cx="78000" cy="26550"/>
              </a:xfrm>
              <a:custGeom>
                <a:rect b="b" l="l" r="r" t="t"/>
                <a:pathLst>
                  <a:path extrusionOk="0" h="1062" w="3120">
                    <a:moveTo>
                      <a:pt x="2547" y="1"/>
                    </a:moveTo>
                    <a:cubicBezTo>
                      <a:pt x="2380" y="1"/>
                      <a:pt x="2203" y="61"/>
                      <a:pt x="2048" y="191"/>
                    </a:cubicBezTo>
                    <a:cubicBezTo>
                      <a:pt x="1784" y="477"/>
                      <a:pt x="1443" y="609"/>
                      <a:pt x="1078" y="609"/>
                    </a:cubicBezTo>
                    <a:cubicBezTo>
                      <a:pt x="921" y="609"/>
                      <a:pt x="760" y="585"/>
                      <a:pt x="599" y="537"/>
                    </a:cubicBezTo>
                    <a:lnTo>
                      <a:pt x="0" y="348"/>
                    </a:lnTo>
                    <a:lnTo>
                      <a:pt x="0" y="348"/>
                    </a:lnTo>
                    <a:cubicBezTo>
                      <a:pt x="401" y="819"/>
                      <a:pt x="977" y="1061"/>
                      <a:pt x="1572" y="1061"/>
                    </a:cubicBezTo>
                    <a:cubicBezTo>
                      <a:pt x="1773" y="1061"/>
                      <a:pt x="1975" y="1034"/>
                      <a:pt x="2174" y="978"/>
                    </a:cubicBezTo>
                    <a:cubicBezTo>
                      <a:pt x="2615" y="821"/>
                      <a:pt x="2804" y="632"/>
                      <a:pt x="3119" y="348"/>
                    </a:cubicBezTo>
                    <a:cubicBezTo>
                      <a:pt x="3008" y="125"/>
                      <a:pt x="2787" y="1"/>
                      <a:pt x="254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22"/>
              <p:cNvSpPr/>
              <p:nvPr/>
            </p:nvSpPr>
            <p:spPr>
              <a:xfrm>
                <a:off x="-51579675" y="3837675"/>
                <a:ext cx="190625" cy="66200"/>
              </a:xfrm>
              <a:custGeom>
                <a:rect b="b" l="l" r="r" t="t"/>
                <a:pathLst>
                  <a:path extrusionOk="0" h="2648" w="7625">
                    <a:moveTo>
                      <a:pt x="7625" y="1"/>
                    </a:moveTo>
                    <a:lnTo>
                      <a:pt x="7625" y="1"/>
                    </a:lnTo>
                    <a:cubicBezTo>
                      <a:pt x="7121" y="442"/>
                      <a:pt x="6491" y="662"/>
                      <a:pt x="5829" y="662"/>
                    </a:cubicBezTo>
                    <a:cubicBezTo>
                      <a:pt x="5577" y="662"/>
                      <a:pt x="5356" y="631"/>
                      <a:pt x="5104" y="568"/>
                    </a:cubicBezTo>
                    <a:cubicBezTo>
                      <a:pt x="4758" y="914"/>
                      <a:pt x="4285" y="1103"/>
                      <a:pt x="3813" y="1103"/>
                    </a:cubicBezTo>
                    <a:cubicBezTo>
                      <a:pt x="3340" y="1103"/>
                      <a:pt x="2868" y="914"/>
                      <a:pt x="2521" y="568"/>
                    </a:cubicBezTo>
                    <a:cubicBezTo>
                      <a:pt x="2269" y="631"/>
                      <a:pt x="2048" y="662"/>
                      <a:pt x="1796" y="662"/>
                    </a:cubicBezTo>
                    <a:cubicBezTo>
                      <a:pt x="1135" y="662"/>
                      <a:pt x="505" y="442"/>
                      <a:pt x="1" y="1"/>
                    </a:cubicBezTo>
                    <a:lnTo>
                      <a:pt x="1" y="1"/>
                    </a:lnTo>
                    <a:cubicBezTo>
                      <a:pt x="599" y="1576"/>
                      <a:pt x="2111" y="2647"/>
                      <a:pt x="3813" y="2647"/>
                    </a:cubicBezTo>
                    <a:cubicBezTo>
                      <a:pt x="5514" y="2647"/>
                      <a:pt x="7058" y="1576"/>
                      <a:pt x="762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-51473350" y="3809250"/>
                <a:ext cx="78000" cy="26500"/>
              </a:xfrm>
              <a:custGeom>
                <a:rect b="b" l="l" r="r" t="t"/>
                <a:pathLst>
                  <a:path extrusionOk="0" h="1060" w="3120">
                    <a:moveTo>
                      <a:pt x="600" y="1"/>
                    </a:moveTo>
                    <a:cubicBezTo>
                      <a:pt x="364" y="1"/>
                      <a:pt x="129" y="117"/>
                      <a:pt x="1" y="319"/>
                    </a:cubicBezTo>
                    <a:cubicBezTo>
                      <a:pt x="284" y="602"/>
                      <a:pt x="505" y="823"/>
                      <a:pt x="946" y="949"/>
                    </a:cubicBezTo>
                    <a:cubicBezTo>
                      <a:pt x="1155" y="1024"/>
                      <a:pt x="1369" y="1059"/>
                      <a:pt x="1580" y="1059"/>
                    </a:cubicBezTo>
                    <a:cubicBezTo>
                      <a:pt x="2163" y="1059"/>
                      <a:pt x="2727" y="790"/>
                      <a:pt x="3120" y="350"/>
                    </a:cubicBezTo>
                    <a:lnTo>
                      <a:pt x="3120" y="350"/>
                    </a:lnTo>
                    <a:lnTo>
                      <a:pt x="2521" y="539"/>
                    </a:lnTo>
                    <a:cubicBezTo>
                      <a:pt x="2369" y="587"/>
                      <a:pt x="2212" y="611"/>
                      <a:pt x="2056" y="611"/>
                    </a:cubicBezTo>
                    <a:cubicBezTo>
                      <a:pt x="1693" y="611"/>
                      <a:pt x="1336" y="479"/>
                      <a:pt x="1072" y="193"/>
                    </a:cubicBezTo>
                    <a:cubicBezTo>
                      <a:pt x="940" y="61"/>
                      <a:pt x="770" y="1"/>
                      <a:pt x="60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-51598575" y="3584850"/>
                <a:ext cx="226850" cy="111875"/>
              </a:xfrm>
              <a:custGeom>
                <a:rect b="b" l="l" r="r" t="t"/>
                <a:pathLst>
                  <a:path extrusionOk="0" h="4475" w="9074">
                    <a:moveTo>
                      <a:pt x="757" y="1"/>
                    </a:moveTo>
                    <a:cubicBezTo>
                      <a:pt x="379" y="1"/>
                      <a:pt x="1" y="347"/>
                      <a:pt x="1" y="725"/>
                    </a:cubicBezTo>
                    <a:cubicBezTo>
                      <a:pt x="1" y="1009"/>
                      <a:pt x="158" y="1261"/>
                      <a:pt x="379" y="1355"/>
                    </a:cubicBezTo>
                    <a:lnTo>
                      <a:pt x="379" y="4474"/>
                    </a:lnTo>
                    <a:lnTo>
                      <a:pt x="3561" y="4474"/>
                    </a:lnTo>
                    <a:lnTo>
                      <a:pt x="3120" y="4033"/>
                    </a:lnTo>
                    <a:cubicBezTo>
                      <a:pt x="2962" y="3876"/>
                      <a:pt x="2962" y="3655"/>
                      <a:pt x="3120" y="3529"/>
                    </a:cubicBezTo>
                    <a:lnTo>
                      <a:pt x="4191" y="2458"/>
                    </a:lnTo>
                    <a:cubicBezTo>
                      <a:pt x="4269" y="2379"/>
                      <a:pt x="4364" y="2340"/>
                      <a:pt x="4455" y="2340"/>
                    </a:cubicBezTo>
                    <a:cubicBezTo>
                      <a:pt x="4545" y="2340"/>
                      <a:pt x="4632" y="2379"/>
                      <a:pt x="4695" y="2458"/>
                    </a:cubicBezTo>
                    <a:lnTo>
                      <a:pt x="5766" y="3529"/>
                    </a:lnTo>
                    <a:cubicBezTo>
                      <a:pt x="5923" y="3687"/>
                      <a:pt x="5923" y="3939"/>
                      <a:pt x="5766" y="4033"/>
                    </a:cubicBezTo>
                    <a:lnTo>
                      <a:pt x="5325" y="4474"/>
                    </a:lnTo>
                    <a:lnTo>
                      <a:pt x="8507" y="4474"/>
                    </a:lnTo>
                    <a:lnTo>
                      <a:pt x="8507" y="1355"/>
                    </a:lnTo>
                    <a:cubicBezTo>
                      <a:pt x="8759" y="1261"/>
                      <a:pt x="8885" y="1009"/>
                      <a:pt x="8885" y="725"/>
                    </a:cubicBezTo>
                    <a:cubicBezTo>
                      <a:pt x="9074" y="347"/>
                      <a:pt x="8696" y="1"/>
                      <a:pt x="8318" y="1"/>
                    </a:cubicBezTo>
                    <a:cubicBezTo>
                      <a:pt x="7908" y="1"/>
                      <a:pt x="7562" y="347"/>
                      <a:pt x="7562" y="725"/>
                    </a:cubicBezTo>
                    <a:cubicBezTo>
                      <a:pt x="7562" y="883"/>
                      <a:pt x="7625" y="1009"/>
                      <a:pt x="7688" y="1135"/>
                    </a:cubicBezTo>
                    <a:lnTo>
                      <a:pt x="6428" y="2143"/>
                    </a:lnTo>
                    <a:lnTo>
                      <a:pt x="5167" y="1135"/>
                    </a:lnTo>
                    <a:cubicBezTo>
                      <a:pt x="5262" y="1009"/>
                      <a:pt x="5293" y="883"/>
                      <a:pt x="5293" y="725"/>
                    </a:cubicBezTo>
                    <a:cubicBezTo>
                      <a:pt x="5293" y="347"/>
                      <a:pt x="4947" y="1"/>
                      <a:pt x="4537" y="1"/>
                    </a:cubicBezTo>
                    <a:cubicBezTo>
                      <a:pt x="4159" y="1"/>
                      <a:pt x="3781" y="347"/>
                      <a:pt x="3781" y="725"/>
                    </a:cubicBezTo>
                    <a:cubicBezTo>
                      <a:pt x="3781" y="883"/>
                      <a:pt x="3844" y="1009"/>
                      <a:pt x="3907" y="1135"/>
                    </a:cubicBezTo>
                    <a:lnTo>
                      <a:pt x="2647" y="2143"/>
                    </a:lnTo>
                    <a:lnTo>
                      <a:pt x="1387" y="1135"/>
                    </a:lnTo>
                    <a:cubicBezTo>
                      <a:pt x="1481" y="1009"/>
                      <a:pt x="1513" y="883"/>
                      <a:pt x="1513" y="725"/>
                    </a:cubicBezTo>
                    <a:cubicBezTo>
                      <a:pt x="1513" y="347"/>
                      <a:pt x="1166" y="1"/>
                      <a:pt x="75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-51623775" y="3703775"/>
                <a:ext cx="18125" cy="63825"/>
              </a:xfrm>
              <a:custGeom>
                <a:rect b="b" l="l" r="r" t="t"/>
                <a:pathLst>
                  <a:path extrusionOk="0" h="2553" w="725">
                    <a:moveTo>
                      <a:pt x="725" y="1"/>
                    </a:moveTo>
                    <a:cubicBezTo>
                      <a:pt x="252" y="190"/>
                      <a:pt x="0" y="726"/>
                      <a:pt x="0" y="1261"/>
                    </a:cubicBezTo>
                    <a:cubicBezTo>
                      <a:pt x="0" y="1797"/>
                      <a:pt x="315" y="2301"/>
                      <a:pt x="725" y="2553"/>
                    </a:cubicBezTo>
                    <a:lnTo>
                      <a:pt x="7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-51363075" y="3703000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-51586750" y="3716375"/>
                <a:ext cx="207150" cy="89775"/>
              </a:xfrm>
              <a:custGeom>
                <a:rect b="b" l="l" r="r" t="t"/>
                <a:pathLst>
                  <a:path extrusionOk="0" h="3591" w="8286">
                    <a:moveTo>
                      <a:pt x="2615" y="757"/>
                    </a:moveTo>
                    <a:cubicBezTo>
                      <a:pt x="2804" y="757"/>
                      <a:pt x="2962" y="915"/>
                      <a:pt x="2962" y="1104"/>
                    </a:cubicBezTo>
                    <a:cubicBezTo>
                      <a:pt x="2962" y="1293"/>
                      <a:pt x="2804" y="1450"/>
                      <a:pt x="2615" y="1450"/>
                    </a:cubicBezTo>
                    <a:cubicBezTo>
                      <a:pt x="2394" y="1450"/>
                      <a:pt x="2237" y="1293"/>
                      <a:pt x="2237" y="1104"/>
                    </a:cubicBezTo>
                    <a:cubicBezTo>
                      <a:pt x="2237" y="915"/>
                      <a:pt x="2394" y="757"/>
                      <a:pt x="2615" y="757"/>
                    </a:cubicBezTo>
                    <a:close/>
                    <a:moveTo>
                      <a:pt x="5608" y="757"/>
                    </a:moveTo>
                    <a:cubicBezTo>
                      <a:pt x="5797" y="757"/>
                      <a:pt x="5955" y="915"/>
                      <a:pt x="5955" y="1104"/>
                    </a:cubicBezTo>
                    <a:cubicBezTo>
                      <a:pt x="5955" y="1293"/>
                      <a:pt x="5797" y="1450"/>
                      <a:pt x="5608" y="1450"/>
                    </a:cubicBezTo>
                    <a:cubicBezTo>
                      <a:pt x="5387" y="1450"/>
                      <a:pt x="5230" y="1293"/>
                      <a:pt x="5230" y="1104"/>
                    </a:cubicBezTo>
                    <a:cubicBezTo>
                      <a:pt x="5198" y="915"/>
                      <a:pt x="5387" y="757"/>
                      <a:pt x="5608" y="757"/>
                    </a:cubicBezTo>
                    <a:close/>
                    <a:moveTo>
                      <a:pt x="95" y="1"/>
                    </a:moveTo>
                    <a:lnTo>
                      <a:pt x="95" y="3088"/>
                    </a:lnTo>
                    <a:lnTo>
                      <a:pt x="0" y="3088"/>
                    </a:lnTo>
                    <a:lnTo>
                      <a:pt x="1386" y="3561"/>
                    </a:lnTo>
                    <a:cubicBezTo>
                      <a:pt x="1451" y="3577"/>
                      <a:pt x="1517" y="3585"/>
                      <a:pt x="1581" y="3585"/>
                    </a:cubicBezTo>
                    <a:cubicBezTo>
                      <a:pt x="1764" y="3585"/>
                      <a:pt x="1939" y="3520"/>
                      <a:pt x="2079" y="3404"/>
                    </a:cubicBezTo>
                    <a:cubicBezTo>
                      <a:pt x="2371" y="3112"/>
                      <a:pt x="2737" y="2970"/>
                      <a:pt x="3098" y="2970"/>
                    </a:cubicBezTo>
                    <a:cubicBezTo>
                      <a:pt x="3478" y="2970"/>
                      <a:pt x="3852" y="3128"/>
                      <a:pt x="4127" y="3435"/>
                    </a:cubicBezTo>
                    <a:cubicBezTo>
                      <a:pt x="4415" y="3132"/>
                      <a:pt x="4791" y="2982"/>
                      <a:pt x="5166" y="2982"/>
                    </a:cubicBezTo>
                    <a:cubicBezTo>
                      <a:pt x="5531" y="2982"/>
                      <a:pt x="5895" y="3124"/>
                      <a:pt x="6175" y="3404"/>
                    </a:cubicBezTo>
                    <a:cubicBezTo>
                      <a:pt x="6329" y="3535"/>
                      <a:pt x="6483" y="3591"/>
                      <a:pt x="6658" y="3591"/>
                    </a:cubicBezTo>
                    <a:cubicBezTo>
                      <a:pt x="6734" y="3591"/>
                      <a:pt x="6814" y="3580"/>
                      <a:pt x="6900" y="3561"/>
                    </a:cubicBezTo>
                    <a:lnTo>
                      <a:pt x="8286" y="3088"/>
                    </a:lnTo>
                    <a:lnTo>
                      <a:pt x="828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-51497750" y="3666775"/>
                <a:ext cx="26000" cy="26800"/>
              </a:xfrm>
              <a:custGeom>
                <a:rect b="b" l="l" r="r" t="t"/>
                <a:pathLst>
                  <a:path extrusionOk="0" h="1072" w="1040">
                    <a:moveTo>
                      <a:pt x="536" y="0"/>
                    </a:moveTo>
                    <a:lnTo>
                      <a:pt x="0" y="536"/>
                    </a:lnTo>
                    <a:lnTo>
                      <a:pt x="536" y="1071"/>
                    </a:lnTo>
                    <a:lnTo>
                      <a:pt x="1040" y="536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2" name="Google Shape;402;p22"/>
            <p:cNvGrpSpPr/>
            <p:nvPr/>
          </p:nvGrpSpPr>
          <p:grpSpPr>
            <a:xfrm>
              <a:off x="3518475" y="1158382"/>
              <a:ext cx="295536" cy="337178"/>
              <a:chOff x="-51623775" y="3584850"/>
              <a:chExt cx="279625" cy="319025"/>
            </a:xfrm>
          </p:grpSpPr>
          <p:sp>
            <p:nvSpPr>
              <p:cNvPr id="403" name="Google Shape;403;p22"/>
              <p:cNvSpPr/>
              <p:nvPr/>
            </p:nvSpPr>
            <p:spPr>
              <a:xfrm>
                <a:off x="-51497750" y="3832175"/>
                <a:ext cx="26000" cy="13200"/>
              </a:xfrm>
              <a:custGeom>
                <a:rect b="b" l="l" r="r" t="t"/>
                <a:pathLst>
                  <a:path extrusionOk="0" h="528" w="1040">
                    <a:moveTo>
                      <a:pt x="504" y="0"/>
                    </a:moveTo>
                    <a:cubicBezTo>
                      <a:pt x="378" y="189"/>
                      <a:pt x="252" y="252"/>
                      <a:pt x="0" y="410"/>
                    </a:cubicBezTo>
                    <a:cubicBezTo>
                      <a:pt x="158" y="489"/>
                      <a:pt x="339" y="528"/>
                      <a:pt x="520" y="528"/>
                    </a:cubicBezTo>
                    <a:cubicBezTo>
                      <a:pt x="701" y="528"/>
                      <a:pt x="882" y="489"/>
                      <a:pt x="1040" y="410"/>
                    </a:cubicBezTo>
                    <a:cubicBezTo>
                      <a:pt x="788" y="252"/>
                      <a:pt x="693" y="158"/>
                      <a:pt x="50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-51574150" y="3809300"/>
                <a:ext cx="78000" cy="26550"/>
              </a:xfrm>
              <a:custGeom>
                <a:rect b="b" l="l" r="r" t="t"/>
                <a:pathLst>
                  <a:path extrusionOk="0" h="1062" w="3120">
                    <a:moveTo>
                      <a:pt x="2547" y="1"/>
                    </a:moveTo>
                    <a:cubicBezTo>
                      <a:pt x="2380" y="1"/>
                      <a:pt x="2203" y="61"/>
                      <a:pt x="2048" y="191"/>
                    </a:cubicBezTo>
                    <a:cubicBezTo>
                      <a:pt x="1784" y="477"/>
                      <a:pt x="1443" y="609"/>
                      <a:pt x="1078" y="609"/>
                    </a:cubicBezTo>
                    <a:cubicBezTo>
                      <a:pt x="921" y="609"/>
                      <a:pt x="760" y="585"/>
                      <a:pt x="599" y="537"/>
                    </a:cubicBezTo>
                    <a:lnTo>
                      <a:pt x="0" y="348"/>
                    </a:lnTo>
                    <a:lnTo>
                      <a:pt x="0" y="348"/>
                    </a:lnTo>
                    <a:cubicBezTo>
                      <a:pt x="401" y="819"/>
                      <a:pt x="977" y="1061"/>
                      <a:pt x="1572" y="1061"/>
                    </a:cubicBezTo>
                    <a:cubicBezTo>
                      <a:pt x="1773" y="1061"/>
                      <a:pt x="1975" y="1034"/>
                      <a:pt x="2174" y="978"/>
                    </a:cubicBezTo>
                    <a:cubicBezTo>
                      <a:pt x="2615" y="821"/>
                      <a:pt x="2804" y="632"/>
                      <a:pt x="3119" y="348"/>
                    </a:cubicBezTo>
                    <a:cubicBezTo>
                      <a:pt x="3008" y="125"/>
                      <a:pt x="2787" y="1"/>
                      <a:pt x="254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-51579675" y="3837675"/>
                <a:ext cx="190625" cy="66200"/>
              </a:xfrm>
              <a:custGeom>
                <a:rect b="b" l="l" r="r" t="t"/>
                <a:pathLst>
                  <a:path extrusionOk="0" h="2648" w="7625">
                    <a:moveTo>
                      <a:pt x="7625" y="1"/>
                    </a:moveTo>
                    <a:lnTo>
                      <a:pt x="7625" y="1"/>
                    </a:lnTo>
                    <a:cubicBezTo>
                      <a:pt x="7121" y="442"/>
                      <a:pt x="6491" y="662"/>
                      <a:pt x="5829" y="662"/>
                    </a:cubicBezTo>
                    <a:cubicBezTo>
                      <a:pt x="5577" y="662"/>
                      <a:pt x="5356" y="631"/>
                      <a:pt x="5104" y="568"/>
                    </a:cubicBezTo>
                    <a:cubicBezTo>
                      <a:pt x="4758" y="914"/>
                      <a:pt x="4285" y="1103"/>
                      <a:pt x="3813" y="1103"/>
                    </a:cubicBezTo>
                    <a:cubicBezTo>
                      <a:pt x="3340" y="1103"/>
                      <a:pt x="2868" y="914"/>
                      <a:pt x="2521" y="568"/>
                    </a:cubicBezTo>
                    <a:cubicBezTo>
                      <a:pt x="2269" y="631"/>
                      <a:pt x="2048" y="662"/>
                      <a:pt x="1796" y="662"/>
                    </a:cubicBezTo>
                    <a:cubicBezTo>
                      <a:pt x="1135" y="662"/>
                      <a:pt x="505" y="442"/>
                      <a:pt x="1" y="1"/>
                    </a:cubicBezTo>
                    <a:lnTo>
                      <a:pt x="1" y="1"/>
                    </a:lnTo>
                    <a:cubicBezTo>
                      <a:pt x="599" y="1576"/>
                      <a:pt x="2111" y="2647"/>
                      <a:pt x="3813" y="2647"/>
                    </a:cubicBezTo>
                    <a:cubicBezTo>
                      <a:pt x="5514" y="2647"/>
                      <a:pt x="7058" y="1576"/>
                      <a:pt x="762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-51473350" y="3809250"/>
                <a:ext cx="78000" cy="26500"/>
              </a:xfrm>
              <a:custGeom>
                <a:rect b="b" l="l" r="r" t="t"/>
                <a:pathLst>
                  <a:path extrusionOk="0" h="1060" w="3120">
                    <a:moveTo>
                      <a:pt x="600" y="1"/>
                    </a:moveTo>
                    <a:cubicBezTo>
                      <a:pt x="364" y="1"/>
                      <a:pt x="129" y="117"/>
                      <a:pt x="1" y="319"/>
                    </a:cubicBezTo>
                    <a:cubicBezTo>
                      <a:pt x="284" y="602"/>
                      <a:pt x="505" y="823"/>
                      <a:pt x="946" y="949"/>
                    </a:cubicBezTo>
                    <a:cubicBezTo>
                      <a:pt x="1155" y="1024"/>
                      <a:pt x="1369" y="1059"/>
                      <a:pt x="1580" y="1059"/>
                    </a:cubicBezTo>
                    <a:cubicBezTo>
                      <a:pt x="2163" y="1059"/>
                      <a:pt x="2727" y="790"/>
                      <a:pt x="3120" y="350"/>
                    </a:cubicBezTo>
                    <a:lnTo>
                      <a:pt x="3120" y="350"/>
                    </a:lnTo>
                    <a:lnTo>
                      <a:pt x="2521" y="539"/>
                    </a:lnTo>
                    <a:cubicBezTo>
                      <a:pt x="2369" y="587"/>
                      <a:pt x="2212" y="611"/>
                      <a:pt x="2056" y="611"/>
                    </a:cubicBezTo>
                    <a:cubicBezTo>
                      <a:pt x="1693" y="611"/>
                      <a:pt x="1336" y="479"/>
                      <a:pt x="1072" y="193"/>
                    </a:cubicBezTo>
                    <a:cubicBezTo>
                      <a:pt x="940" y="61"/>
                      <a:pt x="770" y="1"/>
                      <a:pt x="60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-51598575" y="3584850"/>
                <a:ext cx="226850" cy="111875"/>
              </a:xfrm>
              <a:custGeom>
                <a:rect b="b" l="l" r="r" t="t"/>
                <a:pathLst>
                  <a:path extrusionOk="0" h="4475" w="9074">
                    <a:moveTo>
                      <a:pt x="757" y="1"/>
                    </a:moveTo>
                    <a:cubicBezTo>
                      <a:pt x="379" y="1"/>
                      <a:pt x="1" y="347"/>
                      <a:pt x="1" y="725"/>
                    </a:cubicBezTo>
                    <a:cubicBezTo>
                      <a:pt x="1" y="1009"/>
                      <a:pt x="158" y="1261"/>
                      <a:pt x="379" y="1355"/>
                    </a:cubicBezTo>
                    <a:lnTo>
                      <a:pt x="379" y="4474"/>
                    </a:lnTo>
                    <a:lnTo>
                      <a:pt x="3561" y="4474"/>
                    </a:lnTo>
                    <a:lnTo>
                      <a:pt x="3120" y="4033"/>
                    </a:lnTo>
                    <a:cubicBezTo>
                      <a:pt x="2962" y="3876"/>
                      <a:pt x="2962" y="3655"/>
                      <a:pt x="3120" y="3529"/>
                    </a:cubicBezTo>
                    <a:lnTo>
                      <a:pt x="4191" y="2458"/>
                    </a:lnTo>
                    <a:cubicBezTo>
                      <a:pt x="4269" y="2379"/>
                      <a:pt x="4364" y="2340"/>
                      <a:pt x="4455" y="2340"/>
                    </a:cubicBezTo>
                    <a:cubicBezTo>
                      <a:pt x="4545" y="2340"/>
                      <a:pt x="4632" y="2379"/>
                      <a:pt x="4695" y="2458"/>
                    </a:cubicBezTo>
                    <a:lnTo>
                      <a:pt x="5766" y="3529"/>
                    </a:lnTo>
                    <a:cubicBezTo>
                      <a:pt x="5923" y="3687"/>
                      <a:pt x="5923" y="3939"/>
                      <a:pt x="5766" y="4033"/>
                    </a:cubicBezTo>
                    <a:lnTo>
                      <a:pt x="5325" y="4474"/>
                    </a:lnTo>
                    <a:lnTo>
                      <a:pt x="8507" y="4474"/>
                    </a:lnTo>
                    <a:lnTo>
                      <a:pt x="8507" y="1355"/>
                    </a:lnTo>
                    <a:cubicBezTo>
                      <a:pt x="8759" y="1261"/>
                      <a:pt x="8885" y="1009"/>
                      <a:pt x="8885" y="725"/>
                    </a:cubicBezTo>
                    <a:cubicBezTo>
                      <a:pt x="9074" y="347"/>
                      <a:pt x="8696" y="1"/>
                      <a:pt x="8318" y="1"/>
                    </a:cubicBezTo>
                    <a:cubicBezTo>
                      <a:pt x="7908" y="1"/>
                      <a:pt x="7562" y="347"/>
                      <a:pt x="7562" y="725"/>
                    </a:cubicBezTo>
                    <a:cubicBezTo>
                      <a:pt x="7562" y="883"/>
                      <a:pt x="7625" y="1009"/>
                      <a:pt x="7688" y="1135"/>
                    </a:cubicBezTo>
                    <a:lnTo>
                      <a:pt x="6428" y="2143"/>
                    </a:lnTo>
                    <a:lnTo>
                      <a:pt x="5167" y="1135"/>
                    </a:lnTo>
                    <a:cubicBezTo>
                      <a:pt x="5262" y="1009"/>
                      <a:pt x="5293" y="883"/>
                      <a:pt x="5293" y="725"/>
                    </a:cubicBezTo>
                    <a:cubicBezTo>
                      <a:pt x="5293" y="347"/>
                      <a:pt x="4947" y="1"/>
                      <a:pt x="4537" y="1"/>
                    </a:cubicBezTo>
                    <a:cubicBezTo>
                      <a:pt x="4159" y="1"/>
                      <a:pt x="3781" y="347"/>
                      <a:pt x="3781" y="725"/>
                    </a:cubicBezTo>
                    <a:cubicBezTo>
                      <a:pt x="3781" y="883"/>
                      <a:pt x="3844" y="1009"/>
                      <a:pt x="3907" y="1135"/>
                    </a:cubicBezTo>
                    <a:lnTo>
                      <a:pt x="2647" y="2143"/>
                    </a:lnTo>
                    <a:lnTo>
                      <a:pt x="1387" y="1135"/>
                    </a:lnTo>
                    <a:cubicBezTo>
                      <a:pt x="1481" y="1009"/>
                      <a:pt x="1513" y="883"/>
                      <a:pt x="1513" y="725"/>
                    </a:cubicBezTo>
                    <a:cubicBezTo>
                      <a:pt x="1513" y="347"/>
                      <a:pt x="1166" y="1"/>
                      <a:pt x="75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22"/>
              <p:cNvSpPr/>
              <p:nvPr/>
            </p:nvSpPr>
            <p:spPr>
              <a:xfrm>
                <a:off x="-51623775" y="3703775"/>
                <a:ext cx="18125" cy="63825"/>
              </a:xfrm>
              <a:custGeom>
                <a:rect b="b" l="l" r="r" t="t"/>
                <a:pathLst>
                  <a:path extrusionOk="0" h="2553" w="725">
                    <a:moveTo>
                      <a:pt x="725" y="1"/>
                    </a:moveTo>
                    <a:cubicBezTo>
                      <a:pt x="252" y="190"/>
                      <a:pt x="0" y="726"/>
                      <a:pt x="0" y="1261"/>
                    </a:cubicBezTo>
                    <a:cubicBezTo>
                      <a:pt x="0" y="1797"/>
                      <a:pt x="315" y="2301"/>
                      <a:pt x="725" y="2553"/>
                    </a:cubicBezTo>
                    <a:lnTo>
                      <a:pt x="7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22"/>
              <p:cNvSpPr/>
              <p:nvPr/>
            </p:nvSpPr>
            <p:spPr>
              <a:xfrm>
                <a:off x="-51363075" y="3703000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-51586750" y="3716375"/>
                <a:ext cx="207150" cy="89775"/>
              </a:xfrm>
              <a:custGeom>
                <a:rect b="b" l="l" r="r" t="t"/>
                <a:pathLst>
                  <a:path extrusionOk="0" h="3591" w="8286">
                    <a:moveTo>
                      <a:pt x="2615" y="757"/>
                    </a:moveTo>
                    <a:cubicBezTo>
                      <a:pt x="2804" y="757"/>
                      <a:pt x="2962" y="915"/>
                      <a:pt x="2962" y="1104"/>
                    </a:cubicBezTo>
                    <a:cubicBezTo>
                      <a:pt x="2962" y="1293"/>
                      <a:pt x="2804" y="1450"/>
                      <a:pt x="2615" y="1450"/>
                    </a:cubicBezTo>
                    <a:cubicBezTo>
                      <a:pt x="2394" y="1450"/>
                      <a:pt x="2237" y="1293"/>
                      <a:pt x="2237" y="1104"/>
                    </a:cubicBezTo>
                    <a:cubicBezTo>
                      <a:pt x="2237" y="915"/>
                      <a:pt x="2394" y="757"/>
                      <a:pt x="2615" y="757"/>
                    </a:cubicBezTo>
                    <a:close/>
                    <a:moveTo>
                      <a:pt x="5608" y="757"/>
                    </a:moveTo>
                    <a:cubicBezTo>
                      <a:pt x="5797" y="757"/>
                      <a:pt x="5955" y="915"/>
                      <a:pt x="5955" y="1104"/>
                    </a:cubicBezTo>
                    <a:cubicBezTo>
                      <a:pt x="5955" y="1293"/>
                      <a:pt x="5797" y="1450"/>
                      <a:pt x="5608" y="1450"/>
                    </a:cubicBezTo>
                    <a:cubicBezTo>
                      <a:pt x="5387" y="1450"/>
                      <a:pt x="5230" y="1293"/>
                      <a:pt x="5230" y="1104"/>
                    </a:cubicBezTo>
                    <a:cubicBezTo>
                      <a:pt x="5198" y="915"/>
                      <a:pt x="5387" y="757"/>
                      <a:pt x="5608" y="757"/>
                    </a:cubicBezTo>
                    <a:close/>
                    <a:moveTo>
                      <a:pt x="95" y="1"/>
                    </a:moveTo>
                    <a:lnTo>
                      <a:pt x="95" y="3088"/>
                    </a:lnTo>
                    <a:lnTo>
                      <a:pt x="0" y="3088"/>
                    </a:lnTo>
                    <a:lnTo>
                      <a:pt x="1386" y="3561"/>
                    </a:lnTo>
                    <a:cubicBezTo>
                      <a:pt x="1451" y="3577"/>
                      <a:pt x="1517" y="3585"/>
                      <a:pt x="1581" y="3585"/>
                    </a:cubicBezTo>
                    <a:cubicBezTo>
                      <a:pt x="1764" y="3585"/>
                      <a:pt x="1939" y="3520"/>
                      <a:pt x="2079" y="3404"/>
                    </a:cubicBezTo>
                    <a:cubicBezTo>
                      <a:pt x="2371" y="3112"/>
                      <a:pt x="2737" y="2970"/>
                      <a:pt x="3098" y="2970"/>
                    </a:cubicBezTo>
                    <a:cubicBezTo>
                      <a:pt x="3478" y="2970"/>
                      <a:pt x="3852" y="3128"/>
                      <a:pt x="4127" y="3435"/>
                    </a:cubicBezTo>
                    <a:cubicBezTo>
                      <a:pt x="4415" y="3132"/>
                      <a:pt x="4791" y="2982"/>
                      <a:pt x="5166" y="2982"/>
                    </a:cubicBezTo>
                    <a:cubicBezTo>
                      <a:pt x="5531" y="2982"/>
                      <a:pt x="5895" y="3124"/>
                      <a:pt x="6175" y="3404"/>
                    </a:cubicBezTo>
                    <a:cubicBezTo>
                      <a:pt x="6329" y="3535"/>
                      <a:pt x="6483" y="3591"/>
                      <a:pt x="6658" y="3591"/>
                    </a:cubicBezTo>
                    <a:cubicBezTo>
                      <a:pt x="6734" y="3591"/>
                      <a:pt x="6814" y="3580"/>
                      <a:pt x="6900" y="3561"/>
                    </a:cubicBezTo>
                    <a:lnTo>
                      <a:pt x="8286" y="3088"/>
                    </a:lnTo>
                    <a:lnTo>
                      <a:pt x="828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-51497750" y="3666775"/>
                <a:ext cx="26000" cy="26800"/>
              </a:xfrm>
              <a:custGeom>
                <a:rect b="b" l="l" r="r" t="t"/>
                <a:pathLst>
                  <a:path extrusionOk="0" h="1072" w="1040">
                    <a:moveTo>
                      <a:pt x="536" y="0"/>
                    </a:moveTo>
                    <a:lnTo>
                      <a:pt x="0" y="536"/>
                    </a:lnTo>
                    <a:lnTo>
                      <a:pt x="536" y="1071"/>
                    </a:lnTo>
                    <a:lnTo>
                      <a:pt x="1040" y="536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12" name="Google Shape;412;p22"/>
          <p:cNvSpPr txBox="1"/>
          <p:nvPr/>
        </p:nvSpPr>
        <p:spPr>
          <a:xfrm>
            <a:off x="4791993" y="1760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Team lead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413" name="Google Shape;413;p22"/>
          <p:cNvSpPr txBox="1"/>
          <p:nvPr/>
        </p:nvSpPr>
        <p:spPr>
          <a:xfrm>
            <a:off x="4791993" y="1158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Management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85"/>
          <p:cNvSpPr txBox="1"/>
          <p:nvPr>
            <p:ph type="ctrTitle"/>
          </p:nvPr>
        </p:nvSpPr>
        <p:spPr>
          <a:xfrm>
            <a:off x="610157" y="1545450"/>
            <a:ext cx="71475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https://github.com/emilybache/GildedRose-Refactoring-Kata</a:t>
            </a:r>
            <a:endParaRPr sz="18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86"/>
          <p:cNvSpPr txBox="1"/>
          <p:nvPr>
            <p:ph type="ctrTitle"/>
          </p:nvPr>
        </p:nvSpPr>
        <p:spPr>
          <a:xfrm>
            <a:off x="610157" y="1545450"/>
            <a:ext cx="70965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Show us some open-source work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87"/>
          <p:cNvSpPr txBox="1"/>
          <p:nvPr>
            <p:ph type="ctrTitle"/>
          </p:nvPr>
        </p:nvSpPr>
        <p:spPr>
          <a:xfrm>
            <a:off x="610157" y="1545450"/>
            <a:ext cx="70965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Create a PR to</a:t>
            </a:r>
            <a:r>
              <a:rPr lang="es">
                <a:solidFill>
                  <a:srgbClr val="666666"/>
                </a:solidFill>
              </a:rPr>
              <a:t> some open-source work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88"/>
          <p:cNvSpPr txBox="1"/>
          <p:nvPr>
            <p:ph type="ctrTitle"/>
          </p:nvPr>
        </p:nvSpPr>
        <p:spPr>
          <a:xfrm>
            <a:off x="610157" y="1545450"/>
            <a:ext cx="70965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Talk to them like a human being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89"/>
          <p:cNvGrpSpPr/>
          <p:nvPr/>
        </p:nvGrpSpPr>
        <p:grpSpPr>
          <a:xfrm>
            <a:off x="3156668" y="1045470"/>
            <a:ext cx="239800" cy="239167"/>
            <a:chOff x="-34778075" y="2272675"/>
            <a:chExt cx="293800" cy="293025"/>
          </a:xfrm>
        </p:grpSpPr>
        <p:sp>
          <p:nvSpPr>
            <p:cNvPr id="1473" name="Google Shape;1473;p89"/>
            <p:cNvSpPr/>
            <p:nvPr/>
          </p:nvSpPr>
          <p:spPr>
            <a:xfrm>
              <a:off x="-34725300" y="2324675"/>
              <a:ext cx="187475" cy="188250"/>
            </a:xfrm>
            <a:custGeom>
              <a:rect b="b" l="l" r="r" t="t"/>
              <a:pathLst>
                <a:path extrusionOk="0" h="7530" w="7499">
                  <a:moveTo>
                    <a:pt x="4127" y="693"/>
                  </a:moveTo>
                  <a:lnTo>
                    <a:pt x="4127" y="1134"/>
                  </a:lnTo>
                  <a:cubicBezTo>
                    <a:pt x="4127" y="1292"/>
                    <a:pt x="4253" y="1418"/>
                    <a:pt x="4411" y="1449"/>
                  </a:cubicBezTo>
                  <a:cubicBezTo>
                    <a:pt x="4600" y="1481"/>
                    <a:pt x="4821" y="1607"/>
                    <a:pt x="4978" y="1701"/>
                  </a:cubicBezTo>
                  <a:cubicBezTo>
                    <a:pt x="5023" y="1724"/>
                    <a:pt x="5075" y="1734"/>
                    <a:pt x="5130" y="1734"/>
                  </a:cubicBezTo>
                  <a:cubicBezTo>
                    <a:pt x="5230" y="1734"/>
                    <a:pt x="5338" y="1699"/>
                    <a:pt x="5419" y="1638"/>
                  </a:cubicBezTo>
                  <a:lnTo>
                    <a:pt x="5734" y="1323"/>
                  </a:lnTo>
                  <a:lnTo>
                    <a:pt x="6207" y="1796"/>
                  </a:lnTo>
                  <a:lnTo>
                    <a:pt x="5892" y="2111"/>
                  </a:lnTo>
                  <a:cubicBezTo>
                    <a:pt x="5766" y="2237"/>
                    <a:pt x="5766" y="2394"/>
                    <a:pt x="5860" y="2552"/>
                  </a:cubicBezTo>
                  <a:cubicBezTo>
                    <a:pt x="5986" y="2741"/>
                    <a:pt x="6049" y="2961"/>
                    <a:pt x="6081" y="3150"/>
                  </a:cubicBezTo>
                  <a:cubicBezTo>
                    <a:pt x="6144" y="3308"/>
                    <a:pt x="6238" y="3434"/>
                    <a:pt x="6396" y="3434"/>
                  </a:cubicBezTo>
                  <a:lnTo>
                    <a:pt x="6837" y="3434"/>
                  </a:lnTo>
                  <a:lnTo>
                    <a:pt x="6837" y="4096"/>
                  </a:lnTo>
                  <a:lnTo>
                    <a:pt x="6396" y="4096"/>
                  </a:lnTo>
                  <a:cubicBezTo>
                    <a:pt x="6238" y="4096"/>
                    <a:pt x="6144" y="4222"/>
                    <a:pt x="6081" y="4379"/>
                  </a:cubicBezTo>
                  <a:cubicBezTo>
                    <a:pt x="6049" y="4568"/>
                    <a:pt x="5923" y="4789"/>
                    <a:pt x="5860" y="4946"/>
                  </a:cubicBezTo>
                  <a:cubicBezTo>
                    <a:pt x="5766" y="5072"/>
                    <a:pt x="5829" y="5261"/>
                    <a:pt x="5892" y="5387"/>
                  </a:cubicBezTo>
                  <a:lnTo>
                    <a:pt x="6207" y="5702"/>
                  </a:lnTo>
                  <a:lnTo>
                    <a:pt x="5734" y="6175"/>
                  </a:lnTo>
                  <a:lnTo>
                    <a:pt x="5419" y="5860"/>
                  </a:lnTo>
                  <a:cubicBezTo>
                    <a:pt x="5352" y="5792"/>
                    <a:pt x="5275" y="5761"/>
                    <a:pt x="5194" y="5761"/>
                  </a:cubicBezTo>
                  <a:cubicBezTo>
                    <a:pt x="5124" y="5761"/>
                    <a:pt x="5051" y="5785"/>
                    <a:pt x="4978" y="5828"/>
                  </a:cubicBezTo>
                  <a:cubicBezTo>
                    <a:pt x="4789" y="5954"/>
                    <a:pt x="4600" y="6017"/>
                    <a:pt x="4411" y="6049"/>
                  </a:cubicBezTo>
                  <a:cubicBezTo>
                    <a:pt x="4253" y="6080"/>
                    <a:pt x="4127" y="6206"/>
                    <a:pt x="4127" y="6364"/>
                  </a:cubicBezTo>
                  <a:lnTo>
                    <a:pt x="4127" y="6805"/>
                  </a:lnTo>
                  <a:lnTo>
                    <a:pt x="3466" y="6805"/>
                  </a:lnTo>
                  <a:lnTo>
                    <a:pt x="3466" y="6364"/>
                  </a:lnTo>
                  <a:cubicBezTo>
                    <a:pt x="3466" y="6206"/>
                    <a:pt x="3340" y="6112"/>
                    <a:pt x="3182" y="6049"/>
                  </a:cubicBezTo>
                  <a:cubicBezTo>
                    <a:pt x="2993" y="6017"/>
                    <a:pt x="2741" y="5891"/>
                    <a:pt x="2584" y="5828"/>
                  </a:cubicBezTo>
                  <a:cubicBezTo>
                    <a:pt x="2549" y="5794"/>
                    <a:pt x="2497" y="5780"/>
                    <a:pt x="2441" y="5780"/>
                  </a:cubicBezTo>
                  <a:cubicBezTo>
                    <a:pt x="2344" y="5780"/>
                    <a:pt x="2234" y="5820"/>
                    <a:pt x="2174" y="5860"/>
                  </a:cubicBezTo>
                  <a:lnTo>
                    <a:pt x="1859" y="6175"/>
                  </a:lnTo>
                  <a:lnTo>
                    <a:pt x="1387" y="5702"/>
                  </a:lnTo>
                  <a:lnTo>
                    <a:pt x="1702" y="5387"/>
                  </a:lnTo>
                  <a:cubicBezTo>
                    <a:pt x="1796" y="5261"/>
                    <a:pt x="1796" y="5104"/>
                    <a:pt x="1733" y="4946"/>
                  </a:cubicBezTo>
                  <a:cubicBezTo>
                    <a:pt x="1607" y="4757"/>
                    <a:pt x="1544" y="4568"/>
                    <a:pt x="1481" y="4379"/>
                  </a:cubicBezTo>
                  <a:cubicBezTo>
                    <a:pt x="1450" y="4222"/>
                    <a:pt x="1324" y="4096"/>
                    <a:pt x="1166" y="4096"/>
                  </a:cubicBezTo>
                  <a:lnTo>
                    <a:pt x="756" y="4096"/>
                  </a:lnTo>
                  <a:lnTo>
                    <a:pt x="756" y="3434"/>
                  </a:lnTo>
                  <a:lnTo>
                    <a:pt x="1166" y="3434"/>
                  </a:lnTo>
                  <a:cubicBezTo>
                    <a:pt x="1324" y="3434"/>
                    <a:pt x="1450" y="3308"/>
                    <a:pt x="1481" y="3150"/>
                  </a:cubicBezTo>
                  <a:cubicBezTo>
                    <a:pt x="1544" y="2961"/>
                    <a:pt x="1639" y="2709"/>
                    <a:pt x="1733" y="2552"/>
                  </a:cubicBezTo>
                  <a:cubicBezTo>
                    <a:pt x="1796" y="2426"/>
                    <a:pt x="1765" y="2237"/>
                    <a:pt x="1702" y="2111"/>
                  </a:cubicBezTo>
                  <a:lnTo>
                    <a:pt x="1387" y="1796"/>
                  </a:lnTo>
                  <a:lnTo>
                    <a:pt x="1859" y="1323"/>
                  </a:lnTo>
                  <a:lnTo>
                    <a:pt x="2174" y="1638"/>
                  </a:lnTo>
                  <a:cubicBezTo>
                    <a:pt x="2230" y="1712"/>
                    <a:pt x="2307" y="1743"/>
                    <a:pt x="2392" y="1743"/>
                  </a:cubicBezTo>
                  <a:cubicBezTo>
                    <a:pt x="2453" y="1743"/>
                    <a:pt x="2518" y="1727"/>
                    <a:pt x="2584" y="1701"/>
                  </a:cubicBezTo>
                  <a:cubicBezTo>
                    <a:pt x="2804" y="1575"/>
                    <a:pt x="2993" y="1481"/>
                    <a:pt x="3182" y="1449"/>
                  </a:cubicBezTo>
                  <a:cubicBezTo>
                    <a:pt x="3340" y="1418"/>
                    <a:pt x="3466" y="1292"/>
                    <a:pt x="3466" y="1134"/>
                  </a:cubicBezTo>
                  <a:lnTo>
                    <a:pt x="3466" y="693"/>
                  </a:lnTo>
                  <a:close/>
                  <a:moveTo>
                    <a:pt x="3056" y="0"/>
                  </a:moveTo>
                  <a:cubicBezTo>
                    <a:pt x="2867" y="0"/>
                    <a:pt x="2710" y="158"/>
                    <a:pt x="2710" y="347"/>
                  </a:cubicBezTo>
                  <a:lnTo>
                    <a:pt x="2710" y="851"/>
                  </a:lnTo>
                  <a:cubicBezTo>
                    <a:pt x="2584" y="914"/>
                    <a:pt x="2521" y="945"/>
                    <a:pt x="2426" y="977"/>
                  </a:cubicBezTo>
                  <a:lnTo>
                    <a:pt x="2080" y="630"/>
                  </a:lnTo>
                  <a:cubicBezTo>
                    <a:pt x="1985" y="536"/>
                    <a:pt x="1922" y="504"/>
                    <a:pt x="1828" y="504"/>
                  </a:cubicBezTo>
                  <a:cubicBezTo>
                    <a:pt x="1765" y="504"/>
                    <a:pt x="1639" y="536"/>
                    <a:pt x="1607" y="630"/>
                  </a:cubicBezTo>
                  <a:lnTo>
                    <a:pt x="630" y="1607"/>
                  </a:lnTo>
                  <a:cubicBezTo>
                    <a:pt x="536" y="1701"/>
                    <a:pt x="504" y="1764"/>
                    <a:pt x="504" y="1859"/>
                  </a:cubicBezTo>
                  <a:cubicBezTo>
                    <a:pt x="504" y="1922"/>
                    <a:pt x="536" y="2048"/>
                    <a:pt x="630" y="2079"/>
                  </a:cubicBezTo>
                  <a:lnTo>
                    <a:pt x="977" y="2426"/>
                  </a:lnTo>
                  <a:cubicBezTo>
                    <a:pt x="945" y="2520"/>
                    <a:pt x="914" y="2646"/>
                    <a:pt x="851" y="2709"/>
                  </a:cubicBezTo>
                  <a:lnTo>
                    <a:pt x="347" y="2709"/>
                  </a:lnTo>
                  <a:cubicBezTo>
                    <a:pt x="158" y="2709"/>
                    <a:pt x="0" y="2867"/>
                    <a:pt x="0" y="3056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851" y="4789"/>
                  </a:lnTo>
                  <a:cubicBezTo>
                    <a:pt x="882" y="4915"/>
                    <a:pt x="945" y="5009"/>
                    <a:pt x="977" y="5072"/>
                  </a:cubicBezTo>
                  <a:lnTo>
                    <a:pt x="630" y="5419"/>
                  </a:lnTo>
                  <a:cubicBezTo>
                    <a:pt x="536" y="5513"/>
                    <a:pt x="504" y="5576"/>
                    <a:pt x="504" y="5671"/>
                  </a:cubicBezTo>
                  <a:cubicBezTo>
                    <a:pt x="504" y="5734"/>
                    <a:pt x="536" y="5860"/>
                    <a:pt x="630" y="5891"/>
                  </a:cubicBezTo>
                  <a:lnTo>
                    <a:pt x="1607" y="6900"/>
                  </a:lnTo>
                  <a:cubicBezTo>
                    <a:pt x="1670" y="6963"/>
                    <a:pt x="1765" y="6994"/>
                    <a:pt x="1828" y="6994"/>
                  </a:cubicBezTo>
                  <a:cubicBezTo>
                    <a:pt x="1922" y="6994"/>
                    <a:pt x="2048" y="6963"/>
                    <a:pt x="2080" y="6900"/>
                  </a:cubicBezTo>
                  <a:lnTo>
                    <a:pt x="2426" y="6521"/>
                  </a:lnTo>
                  <a:cubicBezTo>
                    <a:pt x="2521" y="6585"/>
                    <a:pt x="2615" y="6616"/>
                    <a:pt x="2710" y="6648"/>
                  </a:cubicBezTo>
                  <a:lnTo>
                    <a:pt x="2710" y="7152"/>
                  </a:lnTo>
                  <a:cubicBezTo>
                    <a:pt x="2710" y="7372"/>
                    <a:pt x="2867" y="7530"/>
                    <a:pt x="3056" y="7530"/>
                  </a:cubicBezTo>
                  <a:lnTo>
                    <a:pt x="4443" y="7530"/>
                  </a:lnTo>
                  <a:cubicBezTo>
                    <a:pt x="4632" y="7530"/>
                    <a:pt x="4789" y="7372"/>
                    <a:pt x="4789" y="7152"/>
                  </a:cubicBezTo>
                  <a:lnTo>
                    <a:pt x="4789" y="6648"/>
                  </a:lnTo>
                  <a:cubicBezTo>
                    <a:pt x="4915" y="6616"/>
                    <a:pt x="4978" y="6585"/>
                    <a:pt x="5073" y="6521"/>
                  </a:cubicBezTo>
                  <a:lnTo>
                    <a:pt x="5419" y="6900"/>
                  </a:lnTo>
                  <a:cubicBezTo>
                    <a:pt x="5514" y="6963"/>
                    <a:pt x="5577" y="6994"/>
                    <a:pt x="5671" y="6994"/>
                  </a:cubicBezTo>
                  <a:cubicBezTo>
                    <a:pt x="5734" y="6994"/>
                    <a:pt x="5860" y="6963"/>
                    <a:pt x="5892" y="6900"/>
                  </a:cubicBezTo>
                  <a:lnTo>
                    <a:pt x="6868" y="5891"/>
                  </a:lnTo>
                  <a:cubicBezTo>
                    <a:pt x="6994" y="5797"/>
                    <a:pt x="6994" y="5545"/>
                    <a:pt x="6868" y="5419"/>
                  </a:cubicBezTo>
                  <a:lnTo>
                    <a:pt x="6522" y="5072"/>
                  </a:lnTo>
                  <a:cubicBezTo>
                    <a:pt x="6553" y="5009"/>
                    <a:pt x="6616" y="4883"/>
                    <a:pt x="6648" y="4789"/>
                  </a:cubicBezTo>
                  <a:lnTo>
                    <a:pt x="7152" y="4789"/>
                  </a:lnTo>
                  <a:cubicBezTo>
                    <a:pt x="7341" y="4789"/>
                    <a:pt x="7499" y="4631"/>
                    <a:pt x="7499" y="4442"/>
                  </a:cubicBezTo>
                  <a:lnTo>
                    <a:pt x="7499" y="3056"/>
                  </a:lnTo>
                  <a:cubicBezTo>
                    <a:pt x="7499" y="2867"/>
                    <a:pt x="7341" y="2709"/>
                    <a:pt x="7152" y="2709"/>
                  </a:cubicBezTo>
                  <a:lnTo>
                    <a:pt x="6648" y="2709"/>
                  </a:lnTo>
                  <a:cubicBezTo>
                    <a:pt x="6616" y="2583"/>
                    <a:pt x="6553" y="2520"/>
                    <a:pt x="6522" y="2426"/>
                  </a:cubicBezTo>
                  <a:lnTo>
                    <a:pt x="6868" y="2079"/>
                  </a:lnTo>
                  <a:cubicBezTo>
                    <a:pt x="6994" y="1953"/>
                    <a:pt x="6994" y="1733"/>
                    <a:pt x="6868" y="1607"/>
                  </a:cubicBezTo>
                  <a:lnTo>
                    <a:pt x="5892" y="630"/>
                  </a:lnTo>
                  <a:cubicBezTo>
                    <a:pt x="5829" y="536"/>
                    <a:pt x="5734" y="504"/>
                    <a:pt x="5671" y="504"/>
                  </a:cubicBezTo>
                  <a:cubicBezTo>
                    <a:pt x="5577" y="504"/>
                    <a:pt x="5451" y="536"/>
                    <a:pt x="5419" y="630"/>
                  </a:cubicBezTo>
                  <a:lnTo>
                    <a:pt x="5073" y="977"/>
                  </a:lnTo>
                  <a:cubicBezTo>
                    <a:pt x="4978" y="945"/>
                    <a:pt x="4884" y="914"/>
                    <a:pt x="4789" y="851"/>
                  </a:cubicBezTo>
                  <a:lnTo>
                    <a:pt x="4789" y="347"/>
                  </a:ln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89"/>
            <p:cNvSpPr/>
            <p:nvPr/>
          </p:nvSpPr>
          <p:spPr>
            <a:xfrm>
              <a:off x="-34673325" y="2375850"/>
              <a:ext cx="85100" cy="84300"/>
            </a:xfrm>
            <a:custGeom>
              <a:rect b="b" l="l" r="r" t="t"/>
              <a:pathLst>
                <a:path extrusionOk="0" h="3372" w="3404">
                  <a:moveTo>
                    <a:pt x="1702" y="662"/>
                  </a:moveTo>
                  <a:cubicBezTo>
                    <a:pt x="2238" y="662"/>
                    <a:pt x="2710" y="1135"/>
                    <a:pt x="2710" y="1702"/>
                  </a:cubicBezTo>
                  <a:cubicBezTo>
                    <a:pt x="2710" y="2238"/>
                    <a:pt x="2238" y="2710"/>
                    <a:pt x="1702" y="2710"/>
                  </a:cubicBezTo>
                  <a:cubicBezTo>
                    <a:pt x="1135" y="2710"/>
                    <a:pt x="662" y="2238"/>
                    <a:pt x="662" y="1702"/>
                  </a:cubicBezTo>
                  <a:cubicBezTo>
                    <a:pt x="662" y="1135"/>
                    <a:pt x="1135" y="662"/>
                    <a:pt x="1702" y="662"/>
                  </a:cubicBezTo>
                  <a:close/>
                  <a:moveTo>
                    <a:pt x="1702" y="1"/>
                  </a:moveTo>
                  <a:cubicBezTo>
                    <a:pt x="757" y="1"/>
                    <a:pt x="1" y="757"/>
                    <a:pt x="1" y="1702"/>
                  </a:cubicBezTo>
                  <a:cubicBezTo>
                    <a:pt x="1" y="2647"/>
                    <a:pt x="757" y="3372"/>
                    <a:pt x="1702" y="3372"/>
                  </a:cubicBezTo>
                  <a:cubicBezTo>
                    <a:pt x="2647" y="3372"/>
                    <a:pt x="3403" y="2647"/>
                    <a:pt x="3403" y="1702"/>
                  </a:cubicBezTo>
                  <a:cubicBezTo>
                    <a:pt x="3372" y="757"/>
                    <a:pt x="2647" y="1"/>
                    <a:pt x="17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89"/>
            <p:cNvSpPr/>
            <p:nvPr/>
          </p:nvSpPr>
          <p:spPr>
            <a:xfrm>
              <a:off x="-34778075" y="2272675"/>
              <a:ext cx="293800" cy="293025"/>
            </a:xfrm>
            <a:custGeom>
              <a:rect b="b" l="l" r="r" t="t"/>
              <a:pathLst>
                <a:path extrusionOk="0" h="11721" w="11752">
                  <a:moveTo>
                    <a:pt x="5892" y="694"/>
                  </a:moveTo>
                  <a:cubicBezTo>
                    <a:pt x="8727" y="694"/>
                    <a:pt x="11027" y="3025"/>
                    <a:pt x="11027" y="5861"/>
                  </a:cubicBezTo>
                  <a:cubicBezTo>
                    <a:pt x="10996" y="8665"/>
                    <a:pt x="8727" y="10964"/>
                    <a:pt x="5892" y="10964"/>
                  </a:cubicBezTo>
                  <a:cubicBezTo>
                    <a:pt x="4884" y="10964"/>
                    <a:pt x="3939" y="10712"/>
                    <a:pt x="3119" y="10177"/>
                  </a:cubicBezTo>
                  <a:cubicBezTo>
                    <a:pt x="3075" y="10154"/>
                    <a:pt x="2999" y="10132"/>
                    <a:pt x="2936" y="10132"/>
                  </a:cubicBezTo>
                  <a:cubicBezTo>
                    <a:pt x="2910" y="10132"/>
                    <a:pt x="2886" y="10136"/>
                    <a:pt x="2867" y="10145"/>
                  </a:cubicBezTo>
                  <a:lnTo>
                    <a:pt x="914" y="10775"/>
                  </a:lnTo>
                  <a:lnTo>
                    <a:pt x="1544" y="8854"/>
                  </a:lnTo>
                  <a:cubicBezTo>
                    <a:pt x="1576" y="8759"/>
                    <a:pt x="1544" y="8665"/>
                    <a:pt x="1513" y="8570"/>
                  </a:cubicBezTo>
                  <a:cubicBezTo>
                    <a:pt x="1009" y="7751"/>
                    <a:pt x="725" y="6806"/>
                    <a:pt x="725" y="5861"/>
                  </a:cubicBezTo>
                  <a:cubicBezTo>
                    <a:pt x="725" y="3025"/>
                    <a:pt x="3056" y="694"/>
                    <a:pt x="5892" y="694"/>
                  </a:cubicBezTo>
                  <a:close/>
                  <a:moveTo>
                    <a:pt x="5892" y="1"/>
                  </a:moveTo>
                  <a:cubicBezTo>
                    <a:pt x="4348" y="1"/>
                    <a:pt x="2867" y="568"/>
                    <a:pt x="1733" y="1733"/>
                  </a:cubicBezTo>
                  <a:cubicBezTo>
                    <a:pt x="631" y="2836"/>
                    <a:pt x="0" y="4285"/>
                    <a:pt x="0" y="5861"/>
                  </a:cubicBezTo>
                  <a:cubicBezTo>
                    <a:pt x="0" y="6869"/>
                    <a:pt x="284" y="7908"/>
                    <a:pt x="851" y="8822"/>
                  </a:cubicBezTo>
                  <a:lnTo>
                    <a:pt x="63" y="11248"/>
                  </a:lnTo>
                  <a:cubicBezTo>
                    <a:pt x="0" y="11374"/>
                    <a:pt x="63" y="11531"/>
                    <a:pt x="127" y="11594"/>
                  </a:cubicBezTo>
                  <a:cubicBezTo>
                    <a:pt x="197" y="11665"/>
                    <a:pt x="304" y="11701"/>
                    <a:pt x="392" y="11701"/>
                  </a:cubicBezTo>
                  <a:cubicBezTo>
                    <a:pt x="422" y="11701"/>
                    <a:pt x="449" y="11697"/>
                    <a:pt x="473" y="11689"/>
                  </a:cubicBezTo>
                  <a:lnTo>
                    <a:pt x="2930" y="10901"/>
                  </a:lnTo>
                  <a:cubicBezTo>
                    <a:pt x="3844" y="11437"/>
                    <a:pt x="4852" y="11720"/>
                    <a:pt x="5892" y="11720"/>
                  </a:cubicBezTo>
                  <a:cubicBezTo>
                    <a:pt x="7404" y="11720"/>
                    <a:pt x="8916" y="11122"/>
                    <a:pt x="10019" y="9988"/>
                  </a:cubicBezTo>
                  <a:cubicBezTo>
                    <a:pt x="11122" y="8885"/>
                    <a:pt x="11752" y="7436"/>
                    <a:pt x="11752" y="5861"/>
                  </a:cubicBezTo>
                  <a:cubicBezTo>
                    <a:pt x="11752" y="4317"/>
                    <a:pt x="11153" y="2805"/>
                    <a:pt x="10019" y="1702"/>
                  </a:cubicBezTo>
                  <a:cubicBezTo>
                    <a:pt x="8885" y="568"/>
                    <a:pt x="7404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6" name="Google Shape;1476;p89"/>
          <p:cNvSpPr/>
          <p:nvPr/>
        </p:nvSpPr>
        <p:spPr>
          <a:xfrm>
            <a:off x="3459663" y="1044825"/>
            <a:ext cx="239785" cy="240444"/>
          </a:xfrm>
          <a:custGeom>
            <a:rect b="b" l="l" r="r" t="t"/>
            <a:pathLst>
              <a:path extrusionOk="0" h="11846" w="11815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7" name="Google Shape;1477;p89"/>
          <p:cNvGrpSpPr/>
          <p:nvPr/>
        </p:nvGrpSpPr>
        <p:grpSpPr>
          <a:xfrm>
            <a:off x="3762659" y="1033073"/>
            <a:ext cx="263959" cy="263959"/>
            <a:chOff x="-61783350" y="2297100"/>
            <a:chExt cx="316650" cy="316650"/>
          </a:xfrm>
        </p:grpSpPr>
        <p:sp>
          <p:nvSpPr>
            <p:cNvPr id="1478" name="Google Shape;1478;p89"/>
            <p:cNvSpPr/>
            <p:nvPr/>
          </p:nvSpPr>
          <p:spPr>
            <a:xfrm>
              <a:off x="-61783350" y="2297100"/>
              <a:ext cx="316650" cy="316650"/>
            </a:xfrm>
            <a:custGeom>
              <a:rect b="b" l="l" r="r" t="t"/>
              <a:pathLst>
                <a:path extrusionOk="0" h="12666" w="12666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89"/>
            <p:cNvSpPr/>
            <p:nvPr/>
          </p:nvSpPr>
          <p:spPr>
            <a:xfrm>
              <a:off x="-61742375" y="2387675"/>
              <a:ext cx="275675" cy="151250"/>
            </a:xfrm>
            <a:custGeom>
              <a:rect b="b" l="l" r="r" t="t"/>
              <a:pathLst>
                <a:path extrusionOk="0" h="6050" w="11027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90"/>
          <p:cNvSpPr/>
          <p:nvPr/>
        </p:nvSpPr>
        <p:spPr>
          <a:xfrm>
            <a:off x="3232825" y="1455388"/>
            <a:ext cx="102900" cy="102900"/>
          </a:xfrm>
          <a:prstGeom prst="rect">
            <a:avLst/>
          </a:prstGeom>
          <a:solidFill>
            <a:srgbClr val="ED7C43">
              <a:alpha val="55000"/>
            </a:srgbClr>
          </a:solidFill>
          <a:ln cap="flat" cmpd="sng" w="19050">
            <a:solidFill>
              <a:srgbClr val="ED7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p90"/>
          <p:cNvSpPr/>
          <p:nvPr/>
        </p:nvSpPr>
        <p:spPr>
          <a:xfrm>
            <a:off x="3528100" y="1455388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p90"/>
          <p:cNvSpPr/>
          <p:nvPr/>
        </p:nvSpPr>
        <p:spPr>
          <a:xfrm>
            <a:off x="3823375" y="1455388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90"/>
          <p:cNvSpPr txBox="1"/>
          <p:nvPr>
            <p:ph type="ctrTitle"/>
          </p:nvPr>
        </p:nvSpPr>
        <p:spPr>
          <a:xfrm>
            <a:off x="4207800" y="1375600"/>
            <a:ext cx="30120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You learn that they can do the basics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88" name="Google Shape;1488;p90"/>
          <p:cNvSpPr txBox="1"/>
          <p:nvPr>
            <p:ph type="ctrTitle"/>
          </p:nvPr>
        </p:nvSpPr>
        <p:spPr>
          <a:xfrm>
            <a:off x="981325" y="1375600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FizzBuzz</a:t>
            </a:r>
            <a:endParaRPr sz="1200"/>
          </a:p>
        </p:txBody>
      </p:sp>
      <p:grpSp>
        <p:nvGrpSpPr>
          <p:cNvPr id="1489" name="Google Shape;1489;p90"/>
          <p:cNvGrpSpPr/>
          <p:nvPr/>
        </p:nvGrpSpPr>
        <p:grpSpPr>
          <a:xfrm>
            <a:off x="3156668" y="1045470"/>
            <a:ext cx="239800" cy="239167"/>
            <a:chOff x="-34778075" y="2272675"/>
            <a:chExt cx="293800" cy="293025"/>
          </a:xfrm>
        </p:grpSpPr>
        <p:sp>
          <p:nvSpPr>
            <p:cNvPr id="1490" name="Google Shape;1490;p90"/>
            <p:cNvSpPr/>
            <p:nvPr/>
          </p:nvSpPr>
          <p:spPr>
            <a:xfrm>
              <a:off x="-34725300" y="2324675"/>
              <a:ext cx="187475" cy="188250"/>
            </a:xfrm>
            <a:custGeom>
              <a:rect b="b" l="l" r="r" t="t"/>
              <a:pathLst>
                <a:path extrusionOk="0" h="7530" w="7499">
                  <a:moveTo>
                    <a:pt x="4127" y="693"/>
                  </a:moveTo>
                  <a:lnTo>
                    <a:pt x="4127" y="1134"/>
                  </a:lnTo>
                  <a:cubicBezTo>
                    <a:pt x="4127" y="1292"/>
                    <a:pt x="4253" y="1418"/>
                    <a:pt x="4411" y="1449"/>
                  </a:cubicBezTo>
                  <a:cubicBezTo>
                    <a:pt x="4600" y="1481"/>
                    <a:pt x="4821" y="1607"/>
                    <a:pt x="4978" y="1701"/>
                  </a:cubicBezTo>
                  <a:cubicBezTo>
                    <a:pt x="5023" y="1724"/>
                    <a:pt x="5075" y="1734"/>
                    <a:pt x="5130" y="1734"/>
                  </a:cubicBezTo>
                  <a:cubicBezTo>
                    <a:pt x="5230" y="1734"/>
                    <a:pt x="5338" y="1699"/>
                    <a:pt x="5419" y="1638"/>
                  </a:cubicBezTo>
                  <a:lnTo>
                    <a:pt x="5734" y="1323"/>
                  </a:lnTo>
                  <a:lnTo>
                    <a:pt x="6207" y="1796"/>
                  </a:lnTo>
                  <a:lnTo>
                    <a:pt x="5892" y="2111"/>
                  </a:lnTo>
                  <a:cubicBezTo>
                    <a:pt x="5766" y="2237"/>
                    <a:pt x="5766" y="2394"/>
                    <a:pt x="5860" y="2552"/>
                  </a:cubicBezTo>
                  <a:cubicBezTo>
                    <a:pt x="5986" y="2741"/>
                    <a:pt x="6049" y="2961"/>
                    <a:pt x="6081" y="3150"/>
                  </a:cubicBezTo>
                  <a:cubicBezTo>
                    <a:pt x="6144" y="3308"/>
                    <a:pt x="6238" y="3434"/>
                    <a:pt x="6396" y="3434"/>
                  </a:cubicBezTo>
                  <a:lnTo>
                    <a:pt x="6837" y="3434"/>
                  </a:lnTo>
                  <a:lnTo>
                    <a:pt x="6837" y="4096"/>
                  </a:lnTo>
                  <a:lnTo>
                    <a:pt x="6396" y="4096"/>
                  </a:lnTo>
                  <a:cubicBezTo>
                    <a:pt x="6238" y="4096"/>
                    <a:pt x="6144" y="4222"/>
                    <a:pt x="6081" y="4379"/>
                  </a:cubicBezTo>
                  <a:cubicBezTo>
                    <a:pt x="6049" y="4568"/>
                    <a:pt x="5923" y="4789"/>
                    <a:pt x="5860" y="4946"/>
                  </a:cubicBezTo>
                  <a:cubicBezTo>
                    <a:pt x="5766" y="5072"/>
                    <a:pt x="5829" y="5261"/>
                    <a:pt x="5892" y="5387"/>
                  </a:cubicBezTo>
                  <a:lnTo>
                    <a:pt x="6207" y="5702"/>
                  </a:lnTo>
                  <a:lnTo>
                    <a:pt x="5734" y="6175"/>
                  </a:lnTo>
                  <a:lnTo>
                    <a:pt x="5419" y="5860"/>
                  </a:lnTo>
                  <a:cubicBezTo>
                    <a:pt x="5352" y="5792"/>
                    <a:pt x="5275" y="5761"/>
                    <a:pt x="5194" y="5761"/>
                  </a:cubicBezTo>
                  <a:cubicBezTo>
                    <a:pt x="5124" y="5761"/>
                    <a:pt x="5051" y="5785"/>
                    <a:pt x="4978" y="5828"/>
                  </a:cubicBezTo>
                  <a:cubicBezTo>
                    <a:pt x="4789" y="5954"/>
                    <a:pt x="4600" y="6017"/>
                    <a:pt x="4411" y="6049"/>
                  </a:cubicBezTo>
                  <a:cubicBezTo>
                    <a:pt x="4253" y="6080"/>
                    <a:pt x="4127" y="6206"/>
                    <a:pt x="4127" y="6364"/>
                  </a:cubicBezTo>
                  <a:lnTo>
                    <a:pt x="4127" y="6805"/>
                  </a:lnTo>
                  <a:lnTo>
                    <a:pt x="3466" y="6805"/>
                  </a:lnTo>
                  <a:lnTo>
                    <a:pt x="3466" y="6364"/>
                  </a:lnTo>
                  <a:cubicBezTo>
                    <a:pt x="3466" y="6206"/>
                    <a:pt x="3340" y="6112"/>
                    <a:pt x="3182" y="6049"/>
                  </a:cubicBezTo>
                  <a:cubicBezTo>
                    <a:pt x="2993" y="6017"/>
                    <a:pt x="2741" y="5891"/>
                    <a:pt x="2584" y="5828"/>
                  </a:cubicBezTo>
                  <a:cubicBezTo>
                    <a:pt x="2549" y="5794"/>
                    <a:pt x="2497" y="5780"/>
                    <a:pt x="2441" y="5780"/>
                  </a:cubicBezTo>
                  <a:cubicBezTo>
                    <a:pt x="2344" y="5780"/>
                    <a:pt x="2234" y="5820"/>
                    <a:pt x="2174" y="5860"/>
                  </a:cubicBezTo>
                  <a:lnTo>
                    <a:pt x="1859" y="6175"/>
                  </a:lnTo>
                  <a:lnTo>
                    <a:pt x="1387" y="5702"/>
                  </a:lnTo>
                  <a:lnTo>
                    <a:pt x="1702" y="5387"/>
                  </a:lnTo>
                  <a:cubicBezTo>
                    <a:pt x="1796" y="5261"/>
                    <a:pt x="1796" y="5104"/>
                    <a:pt x="1733" y="4946"/>
                  </a:cubicBezTo>
                  <a:cubicBezTo>
                    <a:pt x="1607" y="4757"/>
                    <a:pt x="1544" y="4568"/>
                    <a:pt x="1481" y="4379"/>
                  </a:cubicBezTo>
                  <a:cubicBezTo>
                    <a:pt x="1450" y="4222"/>
                    <a:pt x="1324" y="4096"/>
                    <a:pt x="1166" y="4096"/>
                  </a:cubicBezTo>
                  <a:lnTo>
                    <a:pt x="756" y="4096"/>
                  </a:lnTo>
                  <a:lnTo>
                    <a:pt x="756" y="3434"/>
                  </a:lnTo>
                  <a:lnTo>
                    <a:pt x="1166" y="3434"/>
                  </a:lnTo>
                  <a:cubicBezTo>
                    <a:pt x="1324" y="3434"/>
                    <a:pt x="1450" y="3308"/>
                    <a:pt x="1481" y="3150"/>
                  </a:cubicBezTo>
                  <a:cubicBezTo>
                    <a:pt x="1544" y="2961"/>
                    <a:pt x="1639" y="2709"/>
                    <a:pt x="1733" y="2552"/>
                  </a:cubicBezTo>
                  <a:cubicBezTo>
                    <a:pt x="1796" y="2426"/>
                    <a:pt x="1765" y="2237"/>
                    <a:pt x="1702" y="2111"/>
                  </a:cubicBezTo>
                  <a:lnTo>
                    <a:pt x="1387" y="1796"/>
                  </a:lnTo>
                  <a:lnTo>
                    <a:pt x="1859" y="1323"/>
                  </a:lnTo>
                  <a:lnTo>
                    <a:pt x="2174" y="1638"/>
                  </a:lnTo>
                  <a:cubicBezTo>
                    <a:pt x="2230" y="1712"/>
                    <a:pt x="2307" y="1743"/>
                    <a:pt x="2392" y="1743"/>
                  </a:cubicBezTo>
                  <a:cubicBezTo>
                    <a:pt x="2453" y="1743"/>
                    <a:pt x="2518" y="1727"/>
                    <a:pt x="2584" y="1701"/>
                  </a:cubicBezTo>
                  <a:cubicBezTo>
                    <a:pt x="2804" y="1575"/>
                    <a:pt x="2993" y="1481"/>
                    <a:pt x="3182" y="1449"/>
                  </a:cubicBezTo>
                  <a:cubicBezTo>
                    <a:pt x="3340" y="1418"/>
                    <a:pt x="3466" y="1292"/>
                    <a:pt x="3466" y="1134"/>
                  </a:cubicBezTo>
                  <a:lnTo>
                    <a:pt x="3466" y="693"/>
                  </a:lnTo>
                  <a:close/>
                  <a:moveTo>
                    <a:pt x="3056" y="0"/>
                  </a:moveTo>
                  <a:cubicBezTo>
                    <a:pt x="2867" y="0"/>
                    <a:pt x="2710" y="158"/>
                    <a:pt x="2710" y="347"/>
                  </a:cubicBezTo>
                  <a:lnTo>
                    <a:pt x="2710" y="851"/>
                  </a:lnTo>
                  <a:cubicBezTo>
                    <a:pt x="2584" y="914"/>
                    <a:pt x="2521" y="945"/>
                    <a:pt x="2426" y="977"/>
                  </a:cubicBezTo>
                  <a:lnTo>
                    <a:pt x="2080" y="630"/>
                  </a:lnTo>
                  <a:cubicBezTo>
                    <a:pt x="1985" y="536"/>
                    <a:pt x="1922" y="504"/>
                    <a:pt x="1828" y="504"/>
                  </a:cubicBezTo>
                  <a:cubicBezTo>
                    <a:pt x="1765" y="504"/>
                    <a:pt x="1639" y="536"/>
                    <a:pt x="1607" y="630"/>
                  </a:cubicBezTo>
                  <a:lnTo>
                    <a:pt x="630" y="1607"/>
                  </a:lnTo>
                  <a:cubicBezTo>
                    <a:pt x="536" y="1701"/>
                    <a:pt x="504" y="1764"/>
                    <a:pt x="504" y="1859"/>
                  </a:cubicBezTo>
                  <a:cubicBezTo>
                    <a:pt x="504" y="1922"/>
                    <a:pt x="536" y="2048"/>
                    <a:pt x="630" y="2079"/>
                  </a:cubicBezTo>
                  <a:lnTo>
                    <a:pt x="977" y="2426"/>
                  </a:lnTo>
                  <a:cubicBezTo>
                    <a:pt x="945" y="2520"/>
                    <a:pt x="914" y="2646"/>
                    <a:pt x="851" y="2709"/>
                  </a:cubicBezTo>
                  <a:lnTo>
                    <a:pt x="347" y="2709"/>
                  </a:lnTo>
                  <a:cubicBezTo>
                    <a:pt x="158" y="2709"/>
                    <a:pt x="0" y="2867"/>
                    <a:pt x="0" y="3056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851" y="4789"/>
                  </a:lnTo>
                  <a:cubicBezTo>
                    <a:pt x="882" y="4915"/>
                    <a:pt x="945" y="5009"/>
                    <a:pt x="977" y="5072"/>
                  </a:cubicBezTo>
                  <a:lnTo>
                    <a:pt x="630" y="5419"/>
                  </a:lnTo>
                  <a:cubicBezTo>
                    <a:pt x="536" y="5513"/>
                    <a:pt x="504" y="5576"/>
                    <a:pt x="504" y="5671"/>
                  </a:cubicBezTo>
                  <a:cubicBezTo>
                    <a:pt x="504" y="5734"/>
                    <a:pt x="536" y="5860"/>
                    <a:pt x="630" y="5891"/>
                  </a:cubicBezTo>
                  <a:lnTo>
                    <a:pt x="1607" y="6900"/>
                  </a:lnTo>
                  <a:cubicBezTo>
                    <a:pt x="1670" y="6963"/>
                    <a:pt x="1765" y="6994"/>
                    <a:pt x="1828" y="6994"/>
                  </a:cubicBezTo>
                  <a:cubicBezTo>
                    <a:pt x="1922" y="6994"/>
                    <a:pt x="2048" y="6963"/>
                    <a:pt x="2080" y="6900"/>
                  </a:cubicBezTo>
                  <a:lnTo>
                    <a:pt x="2426" y="6521"/>
                  </a:lnTo>
                  <a:cubicBezTo>
                    <a:pt x="2521" y="6585"/>
                    <a:pt x="2615" y="6616"/>
                    <a:pt x="2710" y="6648"/>
                  </a:cubicBezTo>
                  <a:lnTo>
                    <a:pt x="2710" y="7152"/>
                  </a:lnTo>
                  <a:cubicBezTo>
                    <a:pt x="2710" y="7372"/>
                    <a:pt x="2867" y="7530"/>
                    <a:pt x="3056" y="7530"/>
                  </a:cubicBezTo>
                  <a:lnTo>
                    <a:pt x="4443" y="7530"/>
                  </a:lnTo>
                  <a:cubicBezTo>
                    <a:pt x="4632" y="7530"/>
                    <a:pt x="4789" y="7372"/>
                    <a:pt x="4789" y="7152"/>
                  </a:cubicBezTo>
                  <a:lnTo>
                    <a:pt x="4789" y="6648"/>
                  </a:lnTo>
                  <a:cubicBezTo>
                    <a:pt x="4915" y="6616"/>
                    <a:pt x="4978" y="6585"/>
                    <a:pt x="5073" y="6521"/>
                  </a:cubicBezTo>
                  <a:lnTo>
                    <a:pt x="5419" y="6900"/>
                  </a:lnTo>
                  <a:cubicBezTo>
                    <a:pt x="5514" y="6963"/>
                    <a:pt x="5577" y="6994"/>
                    <a:pt x="5671" y="6994"/>
                  </a:cubicBezTo>
                  <a:cubicBezTo>
                    <a:pt x="5734" y="6994"/>
                    <a:pt x="5860" y="6963"/>
                    <a:pt x="5892" y="6900"/>
                  </a:cubicBezTo>
                  <a:lnTo>
                    <a:pt x="6868" y="5891"/>
                  </a:lnTo>
                  <a:cubicBezTo>
                    <a:pt x="6994" y="5797"/>
                    <a:pt x="6994" y="5545"/>
                    <a:pt x="6868" y="5419"/>
                  </a:cubicBezTo>
                  <a:lnTo>
                    <a:pt x="6522" y="5072"/>
                  </a:lnTo>
                  <a:cubicBezTo>
                    <a:pt x="6553" y="5009"/>
                    <a:pt x="6616" y="4883"/>
                    <a:pt x="6648" y="4789"/>
                  </a:cubicBezTo>
                  <a:lnTo>
                    <a:pt x="7152" y="4789"/>
                  </a:lnTo>
                  <a:cubicBezTo>
                    <a:pt x="7341" y="4789"/>
                    <a:pt x="7499" y="4631"/>
                    <a:pt x="7499" y="4442"/>
                  </a:cubicBezTo>
                  <a:lnTo>
                    <a:pt x="7499" y="3056"/>
                  </a:lnTo>
                  <a:cubicBezTo>
                    <a:pt x="7499" y="2867"/>
                    <a:pt x="7341" y="2709"/>
                    <a:pt x="7152" y="2709"/>
                  </a:cubicBezTo>
                  <a:lnTo>
                    <a:pt x="6648" y="2709"/>
                  </a:lnTo>
                  <a:cubicBezTo>
                    <a:pt x="6616" y="2583"/>
                    <a:pt x="6553" y="2520"/>
                    <a:pt x="6522" y="2426"/>
                  </a:cubicBezTo>
                  <a:lnTo>
                    <a:pt x="6868" y="2079"/>
                  </a:lnTo>
                  <a:cubicBezTo>
                    <a:pt x="6994" y="1953"/>
                    <a:pt x="6994" y="1733"/>
                    <a:pt x="6868" y="1607"/>
                  </a:cubicBezTo>
                  <a:lnTo>
                    <a:pt x="5892" y="630"/>
                  </a:lnTo>
                  <a:cubicBezTo>
                    <a:pt x="5829" y="536"/>
                    <a:pt x="5734" y="504"/>
                    <a:pt x="5671" y="504"/>
                  </a:cubicBezTo>
                  <a:cubicBezTo>
                    <a:pt x="5577" y="504"/>
                    <a:pt x="5451" y="536"/>
                    <a:pt x="5419" y="630"/>
                  </a:cubicBezTo>
                  <a:lnTo>
                    <a:pt x="5073" y="977"/>
                  </a:lnTo>
                  <a:cubicBezTo>
                    <a:pt x="4978" y="945"/>
                    <a:pt x="4884" y="914"/>
                    <a:pt x="4789" y="851"/>
                  </a:cubicBezTo>
                  <a:lnTo>
                    <a:pt x="4789" y="347"/>
                  </a:ln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90"/>
            <p:cNvSpPr/>
            <p:nvPr/>
          </p:nvSpPr>
          <p:spPr>
            <a:xfrm>
              <a:off x="-34673325" y="2375850"/>
              <a:ext cx="85100" cy="84300"/>
            </a:xfrm>
            <a:custGeom>
              <a:rect b="b" l="l" r="r" t="t"/>
              <a:pathLst>
                <a:path extrusionOk="0" h="3372" w="3404">
                  <a:moveTo>
                    <a:pt x="1702" y="662"/>
                  </a:moveTo>
                  <a:cubicBezTo>
                    <a:pt x="2238" y="662"/>
                    <a:pt x="2710" y="1135"/>
                    <a:pt x="2710" y="1702"/>
                  </a:cubicBezTo>
                  <a:cubicBezTo>
                    <a:pt x="2710" y="2238"/>
                    <a:pt x="2238" y="2710"/>
                    <a:pt x="1702" y="2710"/>
                  </a:cubicBezTo>
                  <a:cubicBezTo>
                    <a:pt x="1135" y="2710"/>
                    <a:pt x="662" y="2238"/>
                    <a:pt x="662" y="1702"/>
                  </a:cubicBezTo>
                  <a:cubicBezTo>
                    <a:pt x="662" y="1135"/>
                    <a:pt x="1135" y="662"/>
                    <a:pt x="1702" y="662"/>
                  </a:cubicBezTo>
                  <a:close/>
                  <a:moveTo>
                    <a:pt x="1702" y="1"/>
                  </a:moveTo>
                  <a:cubicBezTo>
                    <a:pt x="757" y="1"/>
                    <a:pt x="1" y="757"/>
                    <a:pt x="1" y="1702"/>
                  </a:cubicBezTo>
                  <a:cubicBezTo>
                    <a:pt x="1" y="2647"/>
                    <a:pt x="757" y="3372"/>
                    <a:pt x="1702" y="3372"/>
                  </a:cubicBezTo>
                  <a:cubicBezTo>
                    <a:pt x="2647" y="3372"/>
                    <a:pt x="3403" y="2647"/>
                    <a:pt x="3403" y="1702"/>
                  </a:cubicBezTo>
                  <a:cubicBezTo>
                    <a:pt x="3372" y="757"/>
                    <a:pt x="2647" y="1"/>
                    <a:pt x="17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90"/>
            <p:cNvSpPr/>
            <p:nvPr/>
          </p:nvSpPr>
          <p:spPr>
            <a:xfrm>
              <a:off x="-34778075" y="2272675"/>
              <a:ext cx="293800" cy="293025"/>
            </a:xfrm>
            <a:custGeom>
              <a:rect b="b" l="l" r="r" t="t"/>
              <a:pathLst>
                <a:path extrusionOk="0" h="11721" w="11752">
                  <a:moveTo>
                    <a:pt x="5892" y="694"/>
                  </a:moveTo>
                  <a:cubicBezTo>
                    <a:pt x="8727" y="694"/>
                    <a:pt x="11027" y="3025"/>
                    <a:pt x="11027" y="5861"/>
                  </a:cubicBezTo>
                  <a:cubicBezTo>
                    <a:pt x="10996" y="8665"/>
                    <a:pt x="8727" y="10964"/>
                    <a:pt x="5892" y="10964"/>
                  </a:cubicBezTo>
                  <a:cubicBezTo>
                    <a:pt x="4884" y="10964"/>
                    <a:pt x="3939" y="10712"/>
                    <a:pt x="3119" y="10177"/>
                  </a:cubicBezTo>
                  <a:cubicBezTo>
                    <a:pt x="3075" y="10154"/>
                    <a:pt x="2999" y="10132"/>
                    <a:pt x="2936" y="10132"/>
                  </a:cubicBezTo>
                  <a:cubicBezTo>
                    <a:pt x="2910" y="10132"/>
                    <a:pt x="2886" y="10136"/>
                    <a:pt x="2867" y="10145"/>
                  </a:cubicBezTo>
                  <a:lnTo>
                    <a:pt x="914" y="10775"/>
                  </a:lnTo>
                  <a:lnTo>
                    <a:pt x="1544" y="8854"/>
                  </a:lnTo>
                  <a:cubicBezTo>
                    <a:pt x="1576" y="8759"/>
                    <a:pt x="1544" y="8665"/>
                    <a:pt x="1513" y="8570"/>
                  </a:cubicBezTo>
                  <a:cubicBezTo>
                    <a:pt x="1009" y="7751"/>
                    <a:pt x="725" y="6806"/>
                    <a:pt x="725" y="5861"/>
                  </a:cubicBezTo>
                  <a:cubicBezTo>
                    <a:pt x="725" y="3025"/>
                    <a:pt x="3056" y="694"/>
                    <a:pt x="5892" y="694"/>
                  </a:cubicBezTo>
                  <a:close/>
                  <a:moveTo>
                    <a:pt x="5892" y="1"/>
                  </a:moveTo>
                  <a:cubicBezTo>
                    <a:pt x="4348" y="1"/>
                    <a:pt x="2867" y="568"/>
                    <a:pt x="1733" y="1733"/>
                  </a:cubicBezTo>
                  <a:cubicBezTo>
                    <a:pt x="631" y="2836"/>
                    <a:pt x="0" y="4285"/>
                    <a:pt x="0" y="5861"/>
                  </a:cubicBezTo>
                  <a:cubicBezTo>
                    <a:pt x="0" y="6869"/>
                    <a:pt x="284" y="7908"/>
                    <a:pt x="851" y="8822"/>
                  </a:cubicBezTo>
                  <a:lnTo>
                    <a:pt x="63" y="11248"/>
                  </a:lnTo>
                  <a:cubicBezTo>
                    <a:pt x="0" y="11374"/>
                    <a:pt x="63" y="11531"/>
                    <a:pt x="127" y="11594"/>
                  </a:cubicBezTo>
                  <a:cubicBezTo>
                    <a:pt x="197" y="11665"/>
                    <a:pt x="304" y="11701"/>
                    <a:pt x="392" y="11701"/>
                  </a:cubicBezTo>
                  <a:cubicBezTo>
                    <a:pt x="422" y="11701"/>
                    <a:pt x="449" y="11697"/>
                    <a:pt x="473" y="11689"/>
                  </a:cubicBezTo>
                  <a:lnTo>
                    <a:pt x="2930" y="10901"/>
                  </a:lnTo>
                  <a:cubicBezTo>
                    <a:pt x="3844" y="11437"/>
                    <a:pt x="4852" y="11720"/>
                    <a:pt x="5892" y="11720"/>
                  </a:cubicBezTo>
                  <a:cubicBezTo>
                    <a:pt x="7404" y="11720"/>
                    <a:pt x="8916" y="11122"/>
                    <a:pt x="10019" y="9988"/>
                  </a:cubicBezTo>
                  <a:cubicBezTo>
                    <a:pt x="11122" y="8885"/>
                    <a:pt x="11752" y="7436"/>
                    <a:pt x="11752" y="5861"/>
                  </a:cubicBezTo>
                  <a:cubicBezTo>
                    <a:pt x="11752" y="4317"/>
                    <a:pt x="11153" y="2805"/>
                    <a:pt x="10019" y="1702"/>
                  </a:cubicBezTo>
                  <a:cubicBezTo>
                    <a:pt x="8885" y="568"/>
                    <a:pt x="7404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3" name="Google Shape;1493;p90"/>
          <p:cNvSpPr/>
          <p:nvPr/>
        </p:nvSpPr>
        <p:spPr>
          <a:xfrm>
            <a:off x="3459663" y="1044825"/>
            <a:ext cx="239785" cy="240444"/>
          </a:xfrm>
          <a:custGeom>
            <a:rect b="b" l="l" r="r" t="t"/>
            <a:pathLst>
              <a:path extrusionOk="0" h="11846" w="11815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4" name="Google Shape;1494;p90"/>
          <p:cNvGrpSpPr/>
          <p:nvPr/>
        </p:nvGrpSpPr>
        <p:grpSpPr>
          <a:xfrm>
            <a:off x="3762659" y="1033073"/>
            <a:ext cx="263959" cy="263959"/>
            <a:chOff x="-61783350" y="2297100"/>
            <a:chExt cx="316650" cy="316650"/>
          </a:xfrm>
        </p:grpSpPr>
        <p:sp>
          <p:nvSpPr>
            <p:cNvPr id="1495" name="Google Shape;1495;p90"/>
            <p:cNvSpPr/>
            <p:nvPr/>
          </p:nvSpPr>
          <p:spPr>
            <a:xfrm>
              <a:off x="-61783350" y="2297100"/>
              <a:ext cx="316650" cy="316650"/>
            </a:xfrm>
            <a:custGeom>
              <a:rect b="b" l="l" r="r" t="t"/>
              <a:pathLst>
                <a:path extrusionOk="0" h="12666" w="12666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90"/>
            <p:cNvSpPr/>
            <p:nvPr/>
          </p:nvSpPr>
          <p:spPr>
            <a:xfrm>
              <a:off x="-61742375" y="2387675"/>
              <a:ext cx="275675" cy="151250"/>
            </a:xfrm>
            <a:custGeom>
              <a:rect b="b" l="l" r="r" t="t"/>
              <a:pathLst>
                <a:path extrusionOk="0" h="6050" w="11027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91"/>
          <p:cNvSpPr/>
          <p:nvPr/>
        </p:nvSpPr>
        <p:spPr>
          <a:xfrm>
            <a:off x="3232825" y="1455388"/>
            <a:ext cx="102900" cy="102900"/>
          </a:xfrm>
          <a:prstGeom prst="rect">
            <a:avLst/>
          </a:prstGeom>
          <a:solidFill>
            <a:srgbClr val="ED7C43">
              <a:alpha val="55000"/>
            </a:srgbClr>
          </a:solidFill>
          <a:ln cap="flat" cmpd="sng" w="19050">
            <a:solidFill>
              <a:srgbClr val="ED7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2" name="Google Shape;1502;p91"/>
          <p:cNvSpPr/>
          <p:nvPr/>
        </p:nvSpPr>
        <p:spPr>
          <a:xfrm>
            <a:off x="3528100" y="1455388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3" name="Google Shape;1503;p91"/>
          <p:cNvSpPr/>
          <p:nvPr/>
        </p:nvSpPr>
        <p:spPr>
          <a:xfrm>
            <a:off x="3823375" y="1455388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4" name="Google Shape;1504;p91"/>
          <p:cNvSpPr/>
          <p:nvPr/>
        </p:nvSpPr>
        <p:spPr>
          <a:xfrm>
            <a:off x="3232825" y="1896425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5" name="Google Shape;1505;p91"/>
          <p:cNvSpPr/>
          <p:nvPr/>
        </p:nvSpPr>
        <p:spPr>
          <a:xfrm>
            <a:off x="3528100" y="1896425"/>
            <a:ext cx="102900" cy="102900"/>
          </a:xfrm>
          <a:prstGeom prst="rect">
            <a:avLst/>
          </a:prstGeom>
          <a:solidFill>
            <a:srgbClr val="ED7C43">
              <a:alpha val="55000"/>
            </a:srgbClr>
          </a:solidFill>
          <a:ln cap="flat" cmpd="sng" w="19050">
            <a:solidFill>
              <a:srgbClr val="ED7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6" name="Google Shape;1506;p91"/>
          <p:cNvSpPr/>
          <p:nvPr/>
        </p:nvSpPr>
        <p:spPr>
          <a:xfrm>
            <a:off x="3823375" y="1896425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7" name="Google Shape;1507;p91"/>
          <p:cNvSpPr txBox="1"/>
          <p:nvPr>
            <p:ph type="ctrTitle"/>
          </p:nvPr>
        </p:nvSpPr>
        <p:spPr>
          <a:xfrm>
            <a:off x="4207800" y="1375600"/>
            <a:ext cx="30120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You learn that they can do the basics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508" name="Google Shape;1508;p91"/>
          <p:cNvSpPr txBox="1"/>
          <p:nvPr>
            <p:ph type="ctrTitle"/>
          </p:nvPr>
        </p:nvSpPr>
        <p:spPr>
          <a:xfrm>
            <a:off x="4207800" y="1816660"/>
            <a:ext cx="30120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You look really smart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509" name="Google Shape;1509;p91"/>
          <p:cNvSpPr txBox="1"/>
          <p:nvPr>
            <p:ph type="ctrTitle"/>
          </p:nvPr>
        </p:nvSpPr>
        <p:spPr>
          <a:xfrm>
            <a:off x="981325" y="1816674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How many golf balls in New York</a:t>
            </a:r>
            <a:endParaRPr sz="12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10" name="Google Shape;1510;p91"/>
          <p:cNvSpPr txBox="1"/>
          <p:nvPr>
            <p:ph type="ctrTitle"/>
          </p:nvPr>
        </p:nvSpPr>
        <p:spPr>
          <a:xfrm>
            <a:off x="981325" y="1375600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FizzBuzz</a:t>
            </a:r>
            <a:endParaRPr sz="1200"/>
          </a:p>
        </p:txBody>
      </p:sp>
      <p:grpSp>
        <p:nvGrpSpPr>
          <p:cNvPr id="1511" name="Google Shape;1511;p91"/>
          <p:cNvGrpSpPr/>
          <p:nvPr/>
        </p:nvGrpSpPr>
        <p:grpSpPr>
          <a:xfrm>
            <a:off x="3156668" y="1045470"/>
            <a:ext cx="239800" cy="239167"/>
            <a:chOff x="-34778075" y="2272675"/>
            <a:chExt cx="293800" cy="293025"/>
          </a:xfrm>
        </p:grpSpPr>
        <p:sp>
          <p:nvSpPr>
            <p:cNvPr id="1512" name="Google Shape;1512;p91"/>
            <p:cNvSpPr/>
            <p:nvPr/>
          </p:nvSpPr>
          <p:spPr>
            <a:xfrm>
              <a:off x="-34725300" y="2324675"/>
              <a:ext cx="187475" cy="188250"/>
            </a:xfrm>
            <a:custGeom>
              <a:rect b="b" l="l" r="r" t="t"/>
              <a:pathLst>
                <a:path extrusionOk="0" h="7530" w="7499">
                  <a:moveTo>
                    <a:pt x="4127" y="693"/>
                  </a:moveTo>
                  <a:lnTo>
                    <a:pt x="4127" y="1134"/>
                  </a:lnTo>
                  <a:cubicBezTo>
                    <a:pt x="4127" y="1292"/>
                    <a:pt x="4253" y="1418"/>
                    <a:pt x="4411" y="1449"/>
                  </a:cubicBezTo>
                  <a:cubicBezTo>
                    <a:pt x="4600" y="1481"/>
                    <a:pt x="4821" y="1607"/>
                    <a:pt x="4978" y="1701"/>
                  </a:cubicBezTo>
                  <a:cubicBezTo>
                    <a:pt x="5023" y="1724"/>
                    <a:pt x="5075" y="1734"/>
                    <a:pt x="5130" y="1734"/>
                  </a:cubicBezTo>
                  <a:cubicBezTo>
                    <a:pt x="5230" y="1734"/>
                    <a:pt x="5338" y="1699"/>
                    <a:pt x="5419" y="1638"/>
                  </a:cubicBezTo>
                  <a:lnTo>
                    <a:pt x="5734" y="1323"/>
                  </a:lnTo>
                  <a:lnTo>
                    <a:pt x="6207" y="1796"/>
                  </a:lnTo>
                  <a:lnTo>
                    <a:pt x="5892" y="2111"/>
                  </a:lnTo>
                  <a:cubicBezTo>
                    <a:pt x="5766" y="2237"/>
                    <a:pt x="5766" y="2394"/>
                    <a:pt x="5860" y="2552"/>
                  </a:cubicBezTo>
                  <a:cubicBezTo>
                    <a:pt x="5986" y="2741"/>
                    <a:pt x="6049" y="2961"/>
                    <a:pt x="6081" y="3150"/>
                  </a:cubicBezTo>
                  <a:cubicBezTo>
                    <a:pt x="6144" y="3308"/>
                    <a:pt x="6238" y="3434"/>
                    <a:pt x="6396" y="3434"/>
                  </a:cubicBezTo>
                  <a:lnTo>
                    <a:pt x="6837" y="3434"/>
                  </a:lnTo>
                  <a:lnTo>
                    <a:pt x="6837" y="4096"/>
                  </a:lnTo>
                  <a:lnTo>
                    <a:pt x="6396" y="4096"/>
                  </a:lnTo>
                  <a:cubicBezTo>
                    <a:pt x="6238" y="4096"/>
                    <a:pt x="6144" y="4222"/>
                    <a:pt x="6081" y="4379"/>
                  </a:cubicBezTo>
                  <a:cubicBezTo>
                    <a:pt x="6049" y="4568"/>
                    <a:pt x="5923" y="4789"/>
                    <a:pt x="5860" y="4946"/>
                  </a:cubicBezTo>
                  <a:cubicBezTo>
                    <a:pt x="5766" y="5072"/>
                    <a:pt x="5829" y="5261"/>
                    <a:pt x="5892" y="5387"/>
                  </a:cubicBezTo>
                  <a:lnTo>
                    <a:pt x="6207" y="5702"/>
                  </a:lnTo>
                  <a:lnTo>
                    <a:pt x="5734" y="6175"/>
                  </a:lnTo>
                  <a:lnTo>
                    <a:pt x="5419" y="5860"/>
                  </a:lnTo>
                  <a:cubicBezTo>
                    <a:pt x="5352" y="5792"/>
                    <a:pt x="5275" y="5761"/>
                    <a:pt x="5194" y="5761"/>
                  </a:cubicBezTo>
                  <a:cubicBezTo>
                    <a:pt x="5124" y="5761"/>
                    <a:pt x="5051" y="5785"/>
                    <a:pt x="4978" y="5828"/>
                  </a:cubicBezTo>
                  <a:cubicBezTo>
                    <a:pt x="4789" y="5954"/>
                    <a:pt x="4600" y="6017"/>
                    <a:pt x="4411" y="6049"/>
                  </a:cubicBezTo>
                  <a:cubicBezTo>
                    <a:pt x="4253" y="6080"/>
                    <a:pt x="4127" y="6206"/>
                    <a:pt x="4127" y="6364"/>
                  </a:cubicBezTo>
                  <a:lnTo>
                    <a:pt x="4127" y="6805"/>
                  </a:lnTo>
                  <a:lnTo>
                    <a:pt x="3466" y="6805"/>
                  </a:lnTo>
                  <a:lnTo>
                    <a:pt x="3466" y="6364"/>
                  </a:lnTo>
                  <a:cubicBezTo>
                    <a:pt x="3466" y="6206"/>
                    <a:pt x="3340" y="6112"/>
                    <a:pt x="3182" y="6049"/>
                  </a:cubicBezTo>
                  <a:cubicBezTo>
                    <a:pt x="2993" y="6017"/>
                    <a:pt x="2741" y="5891"/>
                    <a:pt x="2584" y="5828"/>
                  </a:cubicBezTo>
                  <a:cubicBezTo>
                    <a:pt x="2549" y="5794"/>
                    <a:pt x="2497" y="5780"/>
                    <a:pt x="2441" y="5780"/>
                  </a:cubicBezTo>
                  <a:cubicBezTo>
                    <a:pt x="2344" y="5780"/>
                    <a:pt x="2234" y="5820"/>
                    <a:pt x="2174" y="5860"/>
                  </a:cubicBezTo>
                  <a:lnTo>
                    <a:pt x="1859" y="6175"/>
                  </a:lnTo>
                  <a:lnTo>
                    <a:pt x="1387" y="5702"/>
                  </a:lnTo>
                  <a:lnTo>
                    <a:pt x="1702" y="5387"/>
                  </a:lnTo>
                  <a:cubicBezTo>
                    <a:pt x="1796" y="5261"/>
                    <a:pt x="1796" y="5104"/>
                    <a:pt x="1733" y="4946"/>
                  </a:cubicBezTo>
                  <a:cubicBezTo>
                    <a:pt x="1607" y="4757"/>
                    <a:pt x="1544" y="4568"/>
                    <a:pt x="1481" y="4379"/>
                  </a:cubicBezTo>
                  <a:cubicBezTo>
                    <a:pt x="1450" y="4222"/>
                    <a:pt x="1324" y="4096"/>
                    <a:pt x="1166" y="4096"/>
                  </a:cubicBezTo>
                  <a:lnTo>
                    <a:pt x="756" y="4096"/>
                  </a:lnTo>
                  <a:lnTo>
                    <a:pt x="756" y="3434"/>
                  </a:lnTo>
                  <a:lnTo>
                    <a:pt x="1166" y="3434"/>
                  </a:lnTo>
                  <a:cubicBezTo>
                    <a:pt x="1324" y="3434"/>
                    <a:pt x="1450" y="3308"/>
                    <a:pt x="1481" y="3150"/>
                  </a:cubicBezTo>
                  <a:cubicBezTo>
                    <a:pt x="1544" y="2961"/>
                    <a:pt x="1639" y="2709"/>
                    <a:pt x="1733" y="2552"/>
                  </a:cubicBezTo>
                  <a:cubicBezTo>
                    <a:pt x="1796" y="2426"/>
                    <a:pt x="1765" y="2237"/>
                    <a:pt x="1702" y="2111"/>
                  </a:cubicBezTo>
                  <a:lnTo>
                    <a:pt x="1387" y="1796"/>
                  </a:lnTo>
                  <a:lnTo>
                    <a:pt x="1859" y="1323"/>
                  </a:lnTo>
                  <a:lnTo>
                    <a:pt x="2174" y="1638"/>
                  </a:lnTo>
                  <a:cubicBezTo>
                    <a:pt x="2230" y="1712"/>
                    <a:pt x="2307" y="1743"/>
                    <a:pt x="2392" y="1743"/>
                  </a:cubicBezTo>
                  <a:cubicBezTo>
                    <a:pt x="2453" y="1743"/>
                    <a:pt x="2518" y="1727"/>
                    <a:pt x="2584" y="1701"/>
                  </a:cubicBezTo>
                  <a:cubicBezTo>
                    <a:pt x="2804" y="1575"/>
                    <a:pt x="2993" y="1481"/>
                    <a:pt x="3182" y="1449"/>
                  </a:cubicBezTo>
                  <a:cubicBezTo>
                    <a:pt x="3340" y="1418"/>
                    <a:pt x="3466" y="1292"/>
                    <a:pt x="3466" y="1134"/>
                  </a:cubicBezTo>
                  <a:lnTo>
                    <a:pt x="3466" y="693"/>
                  </a:lnTo>
                  <a:close/>
                  <a:moveTo>
                    <a:pt x="3056" y="0"/>
                  </a:moveTo>
                  <a:cubicBezTo>
                    <a:pt x="2867" y="0"/>
                    <a:pt x="2710" y="158"/>
                    <a:pt x="2710" y="347"/>
                  </a:cubicBezTo>
                  <a:lnTo>
                    <a:pt x="2710" y="851"/>
                  </a:lnTo>
                  <a:cubicBezTo>
                    <a:pt x="2584" y="914"/>
                    <a:pt x="2521" y="945"/>
                    <a:pt x="2426" y="977"/>
                  </a:cubicBezTo>
                  <a:lnTo>
                    <a:pt x="2080" y="630"/>
                  </a:lnTo>
                  <a:cubicBezTo>
                    <a:pt x="1985" y="536"/>
                    <a:pt x="1922" y="504"/>
                    <a:pt x="1828" y="504"/>
                  </a:cubicBezTo>
                  <a:cubicBezTo>
                    <a:pt x="1765" y="504"/>
                    <a:pt x="1639" y="536"/>
                    <a:pt x="1607" y="630"/>
                  </a:cubicBezTo>
                  <a:lnTo>
                    <a:pt x="630" y="1607"/>
                  </a:lnTo>
                  <a:cubicBezTo>
                    <a:pt x="536" y="1701"/>
                    <a:pt x="504" y="1764"/>
                    <a:pt x="504" y="1859"/>
                  </a:cubicBezTo>
                  <a:cubicBezTo>
                    <a:pt x="504" y="1922"/>
                    <a:pt x="536" y="2048"/>
                    <a:pt x="630" y="2079"/>
                  </a:cubicBezTo>
                  <a:lnTo>
                    <a:pt x="977" y="2426"/>
                  </a:lnTo>
                  <a:cubicBezTo>
                    <a:pt x="945" y="2520"/>
                    <a:pt x="914" y="2646"/>
                    <a:pt x="851" y="2709"/>
                  </a:cubicBezTo>
                  <a:lnTo>
                    <a:pt x="347" y="2709"/>
                  </a:lnTo>
                  <a:cubicBezTo>
                    <a:pt x="158" y="2709"/>
                    <a:pt x="0" y="2867"/>
                    <a:pt x="0" y="3056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851" y="4789"/>
                  </a:lnTo>
                  <a:cubicBezTo>
                    <a:pt x="882" y="4915"/>
                    <a:pt x="945" y="5009"/>
                    <a:pt x="977" y="5072"/>
                  </a:cubicBezTo>
                  <a:lnTo>
                    <a:pt x="630" y="5419"/>
                  </a:lnTo>
                  <a:cubicBezTo>
                    <a:pt x="536" y="5513"/>
                    <a:pt x="504" y="5576"/>
                    <a:pt x="504" y="5671"/>
                  </a:cubicBezTo>
                  <a:cubicBezTo>
                    <a:pt x="504" y="5734"/>
                    <a:pt x="536" y="5860"/>
                    <a:pt x="630" y="5891"/>
                  </a:cubicBezTo>
                  <a:lnTo>
                    <a:pt x="1607" y="6900"/>
                  </a:lnTo>
                  <a:cubicBezTo>
                    <a:pt x="1670" y="6963"/>
                    <a:pt x="1765" y="6994"/>
                    <a:pt x="1828" y="6994"/>
                  </a:cubicBezTo>
                  <a:cubicBezTo>
                    <a:pt x="1922" y="6994"/>
                    <a:pt x="2048" y="6963"/>
                    <a:pt x="2080" y="6900"/>
                  </a:cubicBezTo>
                  <a:lnTo>
                    <a:pt x="2426" y="6521"/>
                  </a:lnTo>
                  <a:cubicBezTo>
                    <a:pt x="2521" y="6585"/>
                    <a:pt x="2615" y="6616"/>
                    <a:pt x="2710" y="6648"/>
                  </a:cubicBezTo>
                  <a:lnTo>
                    <a:pt x="2710" y="7152"/>
                  </a:lnTo>
                  <a:cubicBezTo>
                    <a:pt x="2710" y="7372"/>
                    <a:pt x="2867" y="7530"/>
                    <a:pt x="3056" y="7530"/>
                  </a:cubicBezTo>
                  <a:lnTo>
                    <a:pt x="4443" y="7530"/>
                  </a:lnTo>
                  <a:cubicBezTo>
                    <a:pt x="4632" y="7530"/>
                    <a:pt x="4789" y="7372"/>
                    <a:pt x="4789" y="7152"/>
                  </a:cubicBezTo>
                  <a:lnTo>
                    <a:pt x="4789" y="6648"/>
                  </a:lnTo>
                  <a:cubicBezTo>
                    <a:pt x="4915" y="6616"/>
                    <a:pt x="4978" y="6585"/>
                    <a:pt x="5073" y="6521"/>
                  </a:cubicBezTo>
                  <a:lnTo>
                    <a:pt x="5419" y="6900"/>
                  </a:lnTo>
                  <a:cubicBezTo>
                    <a:pt x="5514" y="6963"/>
                    <a:pt x="5577" y="6994"/>
                    <a:pt x="5671" y="6994"/>
                  </a:cubicBezTo>
                  <a:cubicBezTo>
                    <a:pt x="5734" y="6994"/>
                    <a:pt x="5860" y="6963"/>
                    <a:pt x="5892" y="6900"/>
                  </a:cubicBezTo>
                  <a:lnTo>
                    <a:pt x="6868" y="5891"/>
                  </a:lnTo>
                  <a:cubicBezTo>
                    <a:pt x="6994" y="5797"/>
                    <a:pt x="6994" y="5545"/>
                    <a:pt x="6868" y="5419"/>
                  </a:cubicBezTo>
                  <a:lnTo>
                    <a:pt x="6522" y="5072"/>
                  </a:lnTo>
                  <a:cubicBezTo>
                    <a:pt x="6553" y="5009"/>
                    <a:pt x="6616" y="4883"/>
                    <a:pt x="6648" y="4789"/>
                  </a:cubicBezTo>
                  <a:lnTo>
                    <a:pt x="7152" y="4789"/>
                  </a:lnTo>
                  <a:cubicBezTo>
                    <a:pt x="7341" y="4789"/>
                    <a:pt x="7499" y="4631"/>
                    <a:pt x="7499" y="4442"/>
                  </a:cubicBezTo>
                  <a:lnTo>
                    <a:pt x="7499" y="3056"/>
                  </a:lnTo>
                  <a:cubicBezTo>
                    <a:pt x="7499" y="2867"/>
                    <a:pt x="7341" y="2709"/>
                    <a:pt x="7152" y="2709"/>
                  </a:cubicBezTo>
                  <a:lnTo>
                    <a:pt x="6648" y="2709"/>
                  </a:lnTo>
                  <a:cubicBezTo>
                    <a:pt x="6616" y="2583"/>
                    <a:pt x="6553" y="2520"/>
                    <a:pt x="6522" y="2426"/>
                  </a:cubicBezTo>
                  <a:lnTo>
                    <a:pt x="6868" y="2079"/>
                  </a:lnTo>
                  <a:cubicBezTo>
                    <a:pt x="6994" y="1953"/>
                    <a:pt x="6994" y="1733"/>
                    <a:pt x="6868" y="1607"/>
                  </a:cubicBezTo>
                  <a:lnTo>
                    <a:pt x="5892" y="630"/>
                  </a:lnTo>
                  <a:cubicBezTo>
                    <a:pt x="5829" y="536"/>
                    <a:pt x="5734" y="504"/>
                    <a:pt x="5671" y="504"/>
                  </a:cubicBezTo>
                  <a:cubicBezTo>
                    <a:pt x="5577" y="504"/>
                    <a:pt x="5451" y="536"/>
                    <a:pt x="5419" y="630"/>
                  </a:cubicBezTo>
                  <a:lnTo>
                    <a:pt x="5073" y="977"/>
                  </a:lnTo>
                  <a:cubicBezTo>
                    <a:pt x="4978" y="945"/>
                    <a:pt x="4884" y="914"/>
                    <a:pt x="4789" y="851"/>
                  </a:cubicBezTo>
                  <a:lnTo>
                    <a:pt x="4789" y="347"/>
                  </a:ln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91"/>
            <p:cNvSpPr/>
            <p:nvPr/>
          </p:nvSpPr>
          <p:spPr>
            <a:xfrm>
              <a:off x="-34673325" y="2375850"/>
              <a:ext cx="85100" cy="84300"/>
            </a:xfrm>
            <a:custGeom>
              <a:rect b="b" l="l" r="r" t="t"/>
              <a:pathLst>
                <a:path extrusionOk="0" h="3372" w="3404">
                  <a:moveTo>
                    <a:pt x="1702" y="662"/>
                  </a:moveTo>
                  <a:cubicBezTo>
                    <a:pt x="2238" y="662"/>
                    <a:pt x="2710" y="1135"/>
                    <a:pt x="2710" y="1702"/>
                  </a:cubicBezTo>
                  <a:cubicBezTo>
                    <a:pt x="2710" y="2238"/>
                    <a:pt x="2238" y="2710"/>
                    <a:pt x="1702" y="2710"/>
                  </a:cubicBezTo>
                  <a:cubicBezTo>
                    <a:pt x="1135" y="2710"/>
                    <a:pt x="662" y="2238"/>
                    <a:pt x="662" y="1702"/>
                  </a:cubicBezTo>
                  <a:cubicBezTo>
                    <a:pt x="662" y="1135"/>
                    <a:pt x="1135" y="662"/>
                    <a:pt x="1702" y="662"/>
                  </a:cubicBezTo>
                  <a:close/>
                  <a:moveTo>
                    <a:pt x="1702" y="1"/>
                  </a:moveTo>
                  <a:cubicBezTo>
                    <a:pt x="757" y="1"/>
                    <a:pt x="1" y="757"/>
                    <a:pt x="1" y="1702"/>
                  </a:cubicBezTo>
                  <a:cubicBezTo>
                    <a:pt x="1" y="2647"/>
                    <a:pt x="757" y="3372"/>
                    <a:pt x="1702" y="3372"/>
                  </a:cubicBezTo>
                  <a:cubicBezTo>
                    <a:pt x="2647" y="3372"/>
                    <a:pt x="3403" y="2647"/>
                    <a:pt x="3403" y="1702"/>
                  </a:cubicBezTo>
                  <a:cubicBezTo>
                    <a:pt x="3372" y="757"/>
                    <a:pt x="2647" y="1"/>
                    <a:pt x="17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91"/>
            <p:cNvSpPr/>
            <p:nvPr/>
          </p:nvSpPr>
          <p:spPr>
            <a:xfrm>
              <a:off x="-34778075" y="2272675"/>
              <a:ext cx="293800" cy="293025"/>
            </a:xfrm>
            <a:custGeom>
              <a:rect b="b" l="l" r="r" t="t"/>
              <a:pathLst>
                <a:path extrusionOk="0" h="11721" w="11752">
                  <a:moveTo>
                    <a:pt x="5892" y="694"/>
                  </a:moveTo>
                  <a:cubicBezTo>
                    <a:pt x="8727" y="694"/>
                    <a:pt x="11027" y="3025"/>
                    <a:pt x="11027" y="5861"/>
                  </a:cubicBezTo>
                  <a:cubicBezTo>
                    <a:pt x="10996" y="8665"/>
                    <a:pt x="8727" y="10964"/>
                    <a:pt x="5892" y="10964"/>
                  </a:cubicBezTo>
                  <a:cubicBezTo>
                    <a:pt x="4884" y="10964"/>
                    <a:pt x="3939" y="10712"/>
                    <a:pt x="3119" y="10177"/>
                  </a:cubicBezTo>
                  <a:cubicBezTo>
                    <a:pt x="3075" y="10154"/>
                    <a:pt x="2999" y="10132"/>
                    <a:pt x="2936" y="10132"/>
                  </a:cubicBezTo>
                  <a:cubicBezTo>
                    <a:pt x="2910" y="10132"/>
                    <a:pt x="2886" y="10136"/>
                    <a:pt x="2867" y="10145"/>
                  </a:cubicBezTo>
                  <a:lnTo>
                    <a:pt x="914" y="10775"/>
                  </a:lnTo>
                  <a:lnTo>
                    <a:pt x="1544" y="8854"/>
                  </a:lnTo>
                  <a:cubicBezTo>
                    <a:pt x="1576" y="8759"/>
                    <a:pt x="1544" y="8665"/>
                    <a:pt x="1513" y="8570"/>
                  </a:cubicBezTo>
                  <a:cubicBezTo>
                    <a:pt x="1009" y="7751"/>
                    <a:pt x="725" y="6806"/>
                    <a:pt x="725" y="5861"/>
                  </a:cubicBezTo>
                  <a:cubicBezTo>
                    <a:pt x="725" y="3025"/>
                    <a:pt x="3056" y="694"/>
                    <a:pt x="5892" y="694"/>
                  </a:cubicBezTo>
                  <a:close/>
                  <a:moveTo>
                    <a:pt x="5892" y="1"/>
                  </a:moveTo>
                  <a:cubicBezTo>
                    <a:pt x="4348" y="1"/>
                    <a:pt x="2867" y="568"/>
                    <a:pt x="1733" y="1733"/>
                  </a:cubicBezTo>
                  <a:cubicBezTo>
                    <a:pt x="631" y="2836"/>
                    <a:pt x="0" y="4285"/>
                    <a:pt x="0" y="5861"/>
                  </a:cubicBezTo>
                  <a:cubicBezTo>
                    <a:pt x="0" y="6869"/>
                    <a:pt x="284" y="7908"/>
                    <a:pt x="851" y="8822"/>
                  </a:cubicBezTo>
                  <a:lnTo>
                    <a:pt x="63" y="11248"/>
                  </a:lnTo>
                  <a:cubicBezTo>
                    <a:pt x="0" y="11374"/>
                    <a:pt x="63" y="11531"/>
                    <a:pt x="127" y="11594"/>
                  </a:cubicBezTo>
                  <a:cubicBezTo>
                    <a:pt x="197" y="11665"/>
                    <a:pt x="304" y="11701"/>
                    <a:pt x="392" y="11701"/>
                  </a:cubicBezTo>
                  <a:cubicBezTo>
                    <a:pt x="422" y="11701"/>
                    <a:pt x="449" y="11697"/>
                    <a:pt x="473" y="11689"/>
                  </a:cubicBezTo>
                  <a:lnTo>
                    <a:pt x="2930" y="10901"/>
                  </a:lnTo>
                  <a:cubicBezTo>
                    <a:pt x="3844" y="11437"/>
                    <a:pt x="4852" y="11720"/>
                    <a:pt x="5892" y="11720"/>
                  </a:cubicBezTo>
                  <a:cubicBezTo>
                    <a:pt x="7404" y="11720"/>
                    <a:pt x="8916" y="11122"/>
                    <a:pt x="10019" y="9988"/>
                  </a:cubicBezTo>
                  <a:cubicBezTo>
                    <a:pt x="11122" y="8885"/>
                    <a:pt x="11752" y="7436"/>
                    <a:pt x="11752" y="5861"/>
                  </a:cubicBezTo>
                  <a:cubicBezTo>
                    <a:pt x="11752" y="4317"/>
                    <a:pt x="11153" y="2805"/>
                    <a:pt x="10019" y="1702"/>
                  </a:cubicBezTo>
                  <a:cubicBezTo>
                    <a:pt x="8885" y="568"/>
                    <a:pt x="7404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5" name="Google Shape;1515;p91"/>
          <p:cNvSpPr/>
          <p:nvPr/>
        </p:nvSpPr>
        <p:spPr>
          <a:xfrm>
            <a:off x="3459663" y="1044825"/>
            <a:ext cx="239785" cy="240444"/>
          </a:xfrm>
          <a:custGeom>
            <a:rect b="b" l="l" r="r" t="t"/>
            <a:pathLst>
              <a:path extrusionOk="0" h="11846" w="11815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6" name="Google Shape;1516;p91"/>
          <p:cNvGrpSpPr/>
          <p:nvPr/>
        </p:nvGrpSpPr>
        <p:grpSpPr>
          <a:xfrm>
            <a:off x="3762659" y="1033073"/>
            <a:ext cx="263959" cy="263959"/>
            <a:chOff x="-61783350" y="2297100"/>
            <a:chExt cx="316650" cy="316650"/>
          </a:xfrm>
        </p:grpSpPr>
        <p:sp>
          <p:nvSpPr>
            <p:cNvPr id="1517" name="Google Shape;1517;p91"/>
            <p:cNvSpPr/>
            <p:nvPr/>
          </p:nvSpPr>
          <p:spPr>
            <a:xfrm>
              <a:off x="-61783350" y="2297100"/>
              <a:ext cx="316650" cy="316650"/>
            </a:xfrm>
            <a:custGeom>
              <a:rect b="b" l="l" r="r" t="t"/>
              <a:pathLst>
                <a:path extrusionOk="0" h="12666" w="12666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91"/>
            <p:cNvSpPr/>
            <p:nvPr/>
          </p:nvSpPr>
          <p:spPr>
            <a:xfrm>
              <a:off x="-61742375" y="2387675"/>
              <a:ext cx="275675" cy="151250"/>
            </a:xfrm>
            <a:custGeom>
              <a:rect b="b" l="l" r="r" t="t"/>
              <a:pathLst>
                <a:path extrusionOk="0" h="6050" w="11027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92"/>
          <p:cNvSpPr/>
          <p:nvPr/>
        </p:nvSpPr>
        <p:spPr>
          <a:xfrm>
            <a:off x="3232825" y="1455388"/>
            <a:ext cx="102900" cy="102900"/>
          </a:xfrm>
          <a:prstGeom prst="rect">
            <a:avLst/>
          </a:prstGeom>
          <a:solidFill>
            <a:srgbClr val="ED7C43">
              <a:alpha val="55000"/>
            </a:srgbClr>
          </a:solidFill>
          <a:ln cap="flat" cmpd="sng" w="19050">
            <a:solidFill>
              <a:srgbClr val="ED7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p92"/>
          <p:cNvSpPr/>
          <p:nvPr/>
        </p:nvSpPr>
        <p:spPr>
          <a:xfrm>
            <a:off x="3528100" y="1455388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5" name="Google Shape;1525;p92"/>
          <p:cNvSpPr/>
          <p:nvPr/>
        </p:nvSpPr>
        <p:spPr>
          <a:xfrm>
            <a:off x="3823375" y="1455388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p92"/>
          <p:cNvSpPr/>
          <p:nvPr/>
        </p:nvSpPr>
        <p:spPr>
          <a:xfrm>
            <a:off x="3232825" y="1896425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7" name="Google Shape;1527;p92"/>
          <p:cNvSpPr/>
          <p:nvPr/>
        </p:nvSpPr>
        <p:spPr>
          <a:xfrm>
            <a:off x="3528100" y="1896425"/>
            <a:ext cx="102900" cy="102900"/>
          </a:xfrm>
          <a:prstGeom prst="rect">
            <a:avLst/>
          </a:prstGeom>
          <a:solidFill>
            <a:srgbClr val="ED7C43">
              <a:alpha val="55000"/>
            </a:srgbClr>
          </a:solidFill>
          <a:ln cap="flat" cmpd="sng" w="19050">
            <a:solidFill>
              <a:srgbClr val="ED7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Google Shape;1528;p92"/>
          <p:cNvSpPr/>
          <p:nvPr/>
        </p:nvSpPr>
        <p:spPr>
          <a:xfrm>
            <a:off x="3823375" y="1896425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92"/>
          <p:cNvSpPr/>
          <p:nvPr/>
        </p:nvSpPr>
        <p:spPr>
          <a:xfrm>
            <a:off x="3232825" y="2327338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Google Shape;1530;p92"/>
          <p:cNvSpPr/>
          <p:nvPr/>
        </p:nvSpPr>
        <p:spPr>
          <a:xfrm>
            <a:off x="3528100" y="2327338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1" name="Google Shape;1531;p92"/>
          <p:cNvSpPr/>
          <p:nvPr/>
        </p:nvSpPr>
        <p:spPr>
          <a:xfrm>
            <a:off x="3823375" y="2327338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p92"/>
          <p:cNvSpPr txBox="1"/>
          <p:nvPr>
            <p:ph type="ctrTitle"/>
          </p:nvPr>
        </p:nvSpPr>
        <p:spPr>
          <a:xfrm>
            <a:off x="4207800" y="1375600"/>
            <a:ext cx="30120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You learn that they can do the basics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533" name="Google Shape;1533;p92"/>
          <p:cNvSpPr txBox="1"/>
          <p:nvPr>
            <p:ph type="ctrTitle"/>
          </p:nvPr>
        </p:nvSpPr>
        <p:spPr>
          <a:xfrm>
            <a:off x="4207800" y="1816660"/>
            <a:ext cx="30120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You look really smart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534" name="Google Shape;1534;p92"/>
          <p:cNvSpPr txBox="1"/>
          <p:nvPr>
            <p:ph type="ctrTitle"/>
          </p:nvPr>
        </p:nvSpPr>
        <p:spPr>
          <a:xfrm>
            <a:off x="4207800" y="2247533"/>
            <a:ext cx="30120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Refactoring is important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535" name="Google Shape;1535;p92"/>
          <p:cNvSpPr txBox="1"/>
          <p:nvPr>
            <p:ph type="ctrTitle"/>
          </p:nvPr>
        </p:nvSpPr>
        <p:spPr>
          <a:xfrm>
            <a:off x="981325" y="1816674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How many golf balls in New York</a:t>
            </a:r>
            <a:endParaRPr sz="12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36" name="Google Shape;1536;p92"/>
          <p:cNvSpPr txBox="1"/>
          <p:nvPr>
            <p:ph type="ctrTitle"/>
          </p:nvPr>
        </p:nvSpPr>
        <p:spPr>
          <a:xfrm>
            <a:off x="981325" y="1375600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FizzBuzz</a:t>
            </a:r>
            <a:endParaRPr sz="1200"/>
          </a:p>
        </p:txBody>
      </p:sp>
      <p:sp>
        <p:nvSpPr>
          <p:cNvPr id="1537" name="Google Shape;1537;p92"/>
          <p:cNvSpPr txBox="1"/>
          <p:nvPr>
            <p:ph type="ctrTitle"/>
          </p:nvPr>
        </p:nvSpPr>
        <p:spPr>
          <a:xfrm>
            <a:off x="981325" y="2240761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Gilded Rose</a:t>
            </a:r>
            <a:endParaRPr sz="1200"/>
          </a:p>
        </p:txBody>
      </p:sp>
      <p:grpSp>
        <p:nvGrpSpPr>
          <p:cNvPr id="1538" name="Google Shape;1538;p92"/>
          <p:cNvGrpSpPr/>
          <p:nvPr/>
        </p:nvGrpSpPr>
        <p:grpSpPr>
          <a:xfrm>
            <a:off x="3156668" y="1045470"/>
            <a:ext cx="239800" cy="239167"/>
            <a:chOff x="-34778075" y="2272675"/>
            <a:chExt cx="293800" cy="293025"/>
          </a:xfrm>
        </p:grpSpPr>
        <p:sp>
          <p:nvSpPr>
            <p:cNvPr id="1539" name="Google Shape;1539;p92"/>
            <p:cNvSpPr/>
            <p:nvPr/>
          </p:nvSpPr>
          <p:spPr>
            <a:xfrm>
              <a:off x="-34725300" y="2324675"/>
              <a:ext cx="187475" cy="188250"/>
            </a:xfrm>
            <a:custGeom>
              <a:rect b="b" l="l" r="r" t="t"/>
              <a:pathLst>
                <a:path extrusionOk="0" h="7530" w="7499">
                  <a:moveTo>
                    <a:pt x="4127" y="693"/>
                  </a:moveTo>
                  <a:lnTo>
                    <a:pt x="4127" y="1134"/>
                  </a:lnTo>
                  <a:cubicBezTo>
                    <a:pt x="4127" y="1292"/>
                    <a:pt x="4253" y="1418"/>
                    <a:pt x="4411" y="1449"/>
                  </a:cubicBezTo>
                  <a:cubicBezTo>
                    <a:pt x="4600" y="1481"/>
                    <a:pt x="4821" y="1607"/>
                    <a:pt x="4978" y="1701"/>
                  </a:cubicBezTo>
                  <a:cubicBezTo>
                    <a:pt x="5023" y="1724"/>
                    <a:pt x="5075" y="1734"/>
                    <a:pt x="5130" y="1734"/>
                  </a:cubicBezTo>
                  <a:cubicBezTo>
                    <a:pt x="5230" y="1734"/>
                    <a:pt x="5338" y="1699"/>
                    <a:pt x="5419" y="1638"/>
                  </a:cubicBezTo>
                  <a:lnTo>
                    <a:pt x="5734" y="1323"/>
                  </a:lnTo>
                  <a:lnTo>
                    <a:pt x="6207" y="1796"/>
                  </a:lnTo>
                  <a:lnTo>
                    <a:pt x="5892" y="2111"/>
                  </a:lnTo>
                  <a:cubicBezTo>
                    <a:pt x="5766" y="2237"/>
                    <a:pt x="5766" y="2394"/>
                    <a:pt x="5860" y="2552"/>
                  </a:cubicBezTo>
                  <a:cubicBezTo>
                    <a:pt x="5986" y="2741"/>
                    <a:pt x="6049" y="2961"/>
                    <a:pt x="6081" y="3150"/>
                  </a:cubicBezTo>
                  <a:cubicBezTo>
                    <a:pt x="6144" y="3308"/>
                    <a:pt x="6238" y="3434"/>
                    <a:pt x="6396" y="3434"/>
                  </a:cubicBezTo>
                  <a:lnTo>
                    <a:pt x="6837" y="3434"/>
                  </a:lnTo>
                  <a:lnTo>
                    <a:pt x="6837" y="4096"/>
                  </a:lnTo>
                  <a:lnTo>
                    <a:pt x="6396" y="4096"/>
                  </a:lnTo>
                  <a:cubicBezTo>
                    <a:pt x="6238" y="4096"/>
                    <a:pt x="6144" y="4222"/>
                    <a:pt x="6081" y="4379"/>
                  </a:cubicBezTo>
                  <a:cubicBezTo>
                    <a:pt x="6049" y="4568"/>
                    <a:pt x="5923" y="4789"/>
                    <a:pt x="5860" y="4946"/>
                  </a:cubicBezTo>
                  <a:cubicBezTo>
                    <a:pt x="5766" y="5072"/>
                    <a:pt x="5829" y="5261"/>
                    <a:pt x="5892" y="5387"/>
                  </a:cubicBezTo>
                  <a:lnTo>
                    <a:pt x="6207" y="5702"/>
                  </a:lnTo>
                  <a:lnTo>
                    <a:pt x="5734" y="6175"/>
                  </a:lnTo>
                  <a:lnTo>
                    <a:pt x="5419" y="5860"/>
                  </a:lnTo>
                  <a:cubicBezTo>
                    <a:pt x="5352" y="5792"/>
                    <a:pt x="5275" y="5761"/>
                    <a:pt x="5194" y="5761"/>
                  </a:cubicBezTo>
                  <a:cubicBezTo>
                    <a:pt x="5124" y="5761"/>
                    <a:pt x="5051" y="5785"/>
                    <a:pt x="4978" y="5828"/>
                  </a:cubicBezTo>
                  <a:cubicBezTo>
                    <a:pt x="4789" y="5954"/>
                    <a:pt x="4600" y="6017"/>
                    <a:pt x="4411" y="6049"/>
                  </a:cubicBezTo>
                  <a:cubicBezTo>
                    <a:pt x="4253" y="6080"/>
                    <a:pt x="4127" y="6206"/>
                    <a:pt x="4127" y="6364"/>
                  </a:cubicBezTo>
                  <a:lnTo>
                    <a:pt x="4127" y="6805"/>
                  </a:lnTo>
                  <a:lnTo>
                    <a:pt x="3466" y="6805"/>
                  </a:lnTo>
                  <a:lnTo>
                    <a:pt x="3466" y="6364"/>
                  </a:lnTo>
                  <a:cubicBezTo>
                    <a:pt x="3466" y="6206"/>
                    <a:pt x="3340" y="6112"/>
                    <a:pt x="3182" y="6049"/>
                  </a:cubicBezTo>
                  <a:cubicBezTo>
                    <a:pt x="2993" y="6017"/>
                    <a:pt x="2741" y="5891"/>
                    <a:pt x="2584" y="5828"/>
                  </a:cubicBezTo>
                  <a:cubicBezTo>
                    <a:pt x="2549" y="5794"/>
                    <a:pt x="2497" y="5780"/>
                    <a:pt x="2441" y="5780"/>
                  </a:cubicBezTo>
                  <a:cubicBezTo>
                    <a:pt x="2344" y="5780"/>
                    <a:pt x="2234" y="5820"/>
                    <a:pt x="2174" y="5860"/>
                  </a:cubicBezTo>
                  <a:lnTo>
                    <a:pt x="1859" y="6175"/>
                  </a:lnTo>
                  <a:lnTo>
                    <a:pt x="1387" y="5702"/>
                  </a:lnTo>
                  <a:lnTo>
                    <a:pt x="1702" y="5387"/>
                  </a:lnTo>
                  <a:cubicBezTo>
                    <a:pt x="1796" y="5261"/>
                    <a:pt x="1796" y="5104"/>
                    <a:pt x="1733" y="4946"/>
                  </a:cubicBezTo>
                  <a:cubicBezTo>
                    <a:pt x="1607" y="4757"/>
                    <a:pt x="1544" y="4568"/>
                    <a:pt x="1481" y="4379"/>
                  </a:cubicBezTo>
                  <a:cubicBezTo>
                    <a:pt x="1450" y="4222"/>
                    <a:pt x="1324" y="4096"/>
                    <a:pt x="1166" y="4096"/>
                  </a:cubicBezTo>
                  <a:lnTo>
                    <a:pt x="756" y="4096"/>
                  </a:lnTo>
                  <a:lnTo>
                    <a:pt x="756" y="3434"/>
                  </a:lnTo>
                  <a:lnTo>
                    <a:pt x="1166" y="3434"/>
                  </a:lnTo>
                  <a:cubicBezTo>
                    <a:pt x="1324" y="3434"/>
                    <a:pt x="1450" y="3308"/>
                    <a:pt x="1481" y="3150"/>
                  </a:cubicBezTo>
                  <a:cubicBezTo>
                    <a:pt x="1544" y="2961"/>
                    <a:pt x="1639" y="2709"/>
                    <a:pt x="1733" y="2552"/>
                  </a:cubicBezTo>
                  <a:cubicBezTo>
                    <a:pt x="1796" y="2426"/>
                    <a:pt x="1765" y="2237"/>
                    <a:pt x="1702" y="2111"/>
                  </a:cubicBezTo>
                  <a:lnTo>
                    <a:pt x="1387" y="1796"/>
                  </a:lnTo>
                  <a:lnTo>
                    <a:pt x="1859" y="1323"/>
                  </a:lnTo>
                  <a:lnTo>
                    <a:pt x="2174" y="1638"/>
                  </a:lnTo>
                  <a:cubicBezTo>
                    <a:pt x="2230" y="1712"/>
                    <a:pt x="2307" y="1743"/>
                    <a:pt x="2392" y="1743"/>
                  </a:cubicBezTo>
                  <a:cubicBezTo>
                    <a:pt x="2453" y="1743"/>
                    <a:pt x="2518" y="1727"/>
                    <a:pt x="2584" y="1701"/>
                  </a:cubicBezTo>
                  <a:cubicBezTo>
                    <a:pt x="2804" y="1575"/>
                    <a:pt x="2993" y="1481"/>
                    <a:pt x="3182" y="1449"/>
                  </a:cubicBezTo>
                  <a:cubicBezTo>
                    <a:pt x="3340" y="1418"/>
                    <a:pt x="3466" y="1292"/>
                    <a:pt x="3466" y="1134"/>
                  </a:cubicBezTo>
                  <a:lnTo>
                    <a:pt x="3466" y="693"/>
                  </a:lnTo>
                  <a:close/>
                  <a:moveTo>
                    <a:pt x="3056" y="0"/>
                  </a:moveTo>
                  <a:cubicBezTo>
                    <a:pt x="2867" y="0"/>
                    <a:pt x="2710" y="158"/>
                    <a:pt x="2710" y="347"/>
                  </a:cubicBezTo>
                  <a:lnTo>
                    <a:pt x="2710" y="851"/>
                  </a:lnTo>
                  <a:cubicBezTo>
                    <a:pt x="2584" y="914"/>
                    <a:pt x="2521" y="945"/>
                    <a:pt x="2426" y="977"/>
                  </a:cubicBezTo>
                  <a:lnTo>
                    <a:pt x="2080" y="630"/>
                  </a:lnTo>
                  <a:cubicBezTo>
                    <a:pt x="1985" y="536"/>
                    <a:pt x="1922" y="504"/>
                    <a:pt x="1828" y="504"/>
                  </a:cubicBezTo>
                  <a:cubicBezTo>
                    <a:pt x="1765" y="504"/>
                    <a:pt x="1639" y="536"/>
                    <a:pt x="1607" y="630"/>
                  </a:cubicBezTo>
                  <a:lnTo>
                    <a:pt x="630" y="1607"/>
                  </a:lnTo>
                  <a:cubicBezTo>
                    <a:pt x="536" y="1701"/>
                    <a:pt x="504" y="1764"/>
                    <a:pt x="504" y="1859"/>
                  </a:cubicBezTo>
                  <a:cubicBezTo>
                    <a:pt x="504" y="1922"/>
                    <a:pt x="536" y="2048"/>
                    <a:pt x="630" y="2079"/>
                  </a:cubicBezTo>
                  <a:lnTo>
                    <a:pt x="977" y="2426"/>
                  </a:lnTo>
                  <a:cubicBezTo>
                    <a:pt x="945" y="2520"/>
                    <a:pt x="914" y="2646"/>
                    <a:pt x="851" y="2709"/>
                  </a:cubicBezTo>
                  <a:lnTo>
                    <a:pt x="347" y="2709"/>
                  </a:lnTo>
                  <a:cubicBezTo>
                    <a:pt x="158" y="2709"/>
                    <a:pt x="0" y="2867"/>
                    <a:pt x="0" y="3056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851" y="4789"/>
                  </a:lnTo>
                  <a:cubicBezTo>
                    <a:pt x="882" y="4915"/>
                    <a:pt x="945" y="5009"/>
                    <a:pt x="977" y="5072"/>
                  </a:cubicBezTo>
                  <a:lnTo>
                    <a:pt x="630" y="5419"/>
                  </a:lnTo>
                  <a:cubicBezTo>
                    <a:pt x="536" y="5513"/>
                    <a:pt x="504" y="5576"/>
                    <a:pt x="504" y="5671"/>
                  </a:cubicBezTo>
                  <a:cubicBezTo>
                    <a:pt x="504" y="5734"/>
                    <a:pt x="536" y="5860"/>
                    <a:pt x="630" y="5891"/>
                  </a:cubicBezTo>
                  <a:lnTo>
                    <a:pt x="1607" y="6900"/>
                  </a:lnTo>
                  <a:cubicBezTo>
                    <a:pt x="1670" y="6963"/>
                    <a:pt x="1765" y="6994"/>
                    <a:pt x="1828" y="6994"/>
                  </a:cubicBezTo>
                  <a:cubicBezTo>
                    <a:pt x="1922" y="6994"/>
                    <a:pt x="2048" y="6963"/>
                    <a:pt x="2080" y="6900"/>
                  </a:cubicBezTo>
                  <a:lnTo>
                    <a:pt x="2426" y="6521"/>
                  </a:lnTo>
                  <a:cubicBezTo>
                    <a:pt x="2521" y="6585"/>
                    <a:pt x="2615" y="6616"/>
                    <a:pt x="2710" y="6648"/>
                  </a:cubicBezTo>
                  <a:lnTo>
                    <a:pt x="2710" y="7152"/>
                  </a:lnTo>
                  <a:cubicBezTo>
                    <a:pt x="2710" y="7372"/>
                    <a:pt x="2867" y="7530"/>
                    <a:pt x="3056" y="7530"/>
                  </a:cubicBezTo>
                  <a:lnTo>
                    <a:pt x="4443" y="7530"/>
                  </a:lnTo>
                  <a:cubicBezTo>
                    <a:pt x="4632" y="7530"/>
                    <a:pt x="4789" y="7372"/>
                    <a:pt x="4789" y="7152"/>
                  </a:cubicBezTo>
                  <a:lnTo>
                    <a:pt x="4789" y="6648"/>
                  </a:lnTo>
                  <a:cubicBezTo>
                    <a:pt x="4915" y="6616"/>
                    <a:pt x="4978" y="6585"/>
                    <a:pt x="5073" y="6521"/>
                  </a:cubicBezTo>
                  <a:lnTo>
                    <a:pt x="5419" y="6900"/>
                  </a:lnTo>
                  <a:cubicBezTo>
                    <a:pt x="5514" y="6963"/>
                    <a:pt x="5577" y="6994"/>
                    <a:pt x="5671" y="6994"/>
                  </a:cubicBezTo>
                  <a:cubicBezTo>
                    <a:pt x="5734" y="6994"/>
                    <a:pt x="5860" y="6963"/>
                    <a:pt x="5892" y="6900"/>
                  </a:cubicBezTo>
                  <a:lnTo>
                    <a:pt x="6868" y="5891"/>
                  </a:lnTo>
                  <a:cubicBezTo>
                    <a:pt x="6994" y="5797"/>
                    <a:pt x="6994" y="5545"/>
                    <a:pt x="6868" y="5419"/>
                  </a:cubicBezTo>
                  <a:lnTo>
                    <a:pt x="6522" y="5072"/>
                  </a:lnTo>
                  <a:cubicBezTo>
                    <a:pt x="6553" y="5009"/>
                    <a:pt x="6616" y="4883"/>
                    <a:pt x="6648" y="4789"/>
                  </a:cubicBezTo>
                  <a:lnTo>
                    <a:pt x="7152" y="4789"/>
                  </a:lnTo>
                  <a:cubicBezTo>
                    <a:pt x="7341" y="4789"/>
                    <a:pt x="7499" y="4631"/>
                    <a:pt x="7499" y="4442"/>
                  </a:cubicBezTo>
                  <a:lnTo>
                    <a:pt x="7499" y="3056"/>
                  </a:lnTo>
                  <a:cubicBezTo>
                    <a:pt x="7499" y="2867"/>
                    <a:pt x="7341" y="2709"/>
                    <a:pt x="7152" y="2709"/>
                  </a:cubicBezTo>
                  <a:lnTo>
                    <a:pt x="6648" y="2709"/>
                  </a:lnTo>
                  <a:cubicBezTo>
                    <a:pt x="6616" y="2583"/>
                    <a:pt x="6553" y="2520"/>
                    <a:pt x="6522" y="2426"/>
                  </a:cubicBezTo>
                  <a:lnTo>
                    <a:pt x="6868" y="2079"/>
                  </a:lnTo>
                  <a:cubicBezTo>
                    <a:pt x="6994" y="1953"/>
                    <a:pt x="6994" y="1733"/>
                    <a:pt x="6868" y="1607"/>
                  </a:cubicBezTo>
                  <a:lnTo>
                    <a:pt x="5892" y="630"/>
                  </a:lnTo>
                  <a:cubicBezTo>
                    <a:pt x="5829" y="536"/>
                    <a:pt x="5734" y="504"/>
                    <a:pt x="5671" y="504"/>
                  </a:cubicBezTo>
                  <a:cubicBezTo>
                    <a:pt x="5577" y="504"/>
                    <a:pt x="5451" y="536"/>
                    <a:pt x="5419" y="630"/>
                  </a:cubicBezTo>
                  <a:lnTo>
                    <a:pt x="5073" y="977"/>
                  </a:lnTo>
                  <a:cubicBezTo>
                    <a:pt x="4978" y="945"/>
                    <a:pt x="4884" y="914"/>
                    <a:pt x="4789" y="851"/>
                  </a:cubicBezTo>
                  <a:lnTo>
                    <a:pt x="4789" y="347"/>
                  </a:ln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92"/>
            <p:cNvSpPr/>
            <p:nvPr/>
          </p:nvSpPr>
          <p:spPr>
            <a:xfrm>
              <a:off x="-34673325" y="2375850"/>
              <a:ext cx="85100" cy="84300"/>
            </a:xfrm>
            <a:custGeom>
              <a:rect b="b" l="l" r="r" t="t"/>
              <a:pathLst>
                <a:path extrusionOk="0" h="3372" w="3404">
                  <a:moveTo>
                    <a:pt x="1702" y="662"/>
                  </a:moveTo>
                  <a:cubicBezTo>
                    <a:pt x="2238" y="662"/>
                    <a:pt x="2710" y="1135"/>
                    <a:pt x="2710" y="1702"/>
                  </a:cubicBezTo>
                  <a:cubicBezTo>
                    <a:pt x="2710" y="2238"/>
                    <a:pt x="2238" y="2710"/>
                    <a:pt x="1702" y="2710"/>
                  </a:cubicBezTo>
                  <a:cubicBezTo>
                    <a:pt x="1135" y="2710"/>
                    <a:pt x="662" y="2238"/>
                    <a:pt x="662" y="1702"/>
                  </a:cubicBezTo>
                  <a:cubicBezTo>
                    <a:pt x="662" y="1135"/>
                    <a:pt x="1135" y="662"/>
                    <a:pt x="1702" y="662"/>
                  </a:cubicBezTo>
                  <a:close/>
                  <a:moveTo>
                    <a:pt x="1702" y="1"/>
                  </a:moveTo>
                  <a:cubicBezTo>
                    <a:pt x="757" y="1"/>
                    <a:pt x="1" y="757"/>
                    <a:pt x="1" y="1702"/>
                  </a:cubicBezTo>
                  <a:cubicBezTo>
                    <a:pt x="1" y="2647"/>
                    <a:pt x="757" y="3372"/>
                    <a:pt x="1702" y="3372"/>
                  </a:cubicBezTo>
                  <a:cubicBezTo>
                    <a:pt x="2647" y="3372"/>
                    <a:pt x="3403" y="2647"/>
                    <a:pt x="3403" y="1702"/>
                  </a:cubicBezTo>
                  <a:cubicBezTo>
                    <a:pt x="3372" y="757"/>
                    <a:pt x="2647" y="1"/>
                    <a:pt x="17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92"/>
            <p:cNvSpPr/>
            <p:nvPr/>
          </p:nvSpPr>
          <p:spPr>
            <a:xfrm>
              <a:off x="-34778075" y="2272675"/>
              <a:ext cx="293800" cy="293025"/>
            </a:xfrm>
            <a:custGeom>
              <a:rect b="b" l="l" r="r" t="t"/>
              <a:pathLst>
                <a:path extrusionOk="0" h="11721" w="11752">
                  <a:moveTo>
                    <a:pt x="5892" y="694"/>
                  </a:moveTo>
                  <a:cubicBezTo>
                    <a:pt x="8727" y="694"/>
                    <a:pt x="11027" y="3025"/>
                    <a:pt x="11027" y="5861"/>
                  </a:cubicBezTo>
                  <a:cubicBezTo>
                    <a:pt x="10996" y="8665"/>
                    <a:pt x="8727" y="10964"/>
                    <a:pt x="5892" y="10964"/>
                  </a:cubicBezTo>
                  <a:cubicBezTo>
                    <a:pt x="4884" y="10964"/>
                    <a:pt x="3939" y="10712"/>
                    <a:pt x="3119" y="10177"/>
                  </a:cubicBezTo>
                  <a:cubicBezTo>
                    <a:pt x="3075" y="10154"/>
                    <a:pt x="2999" y="10132"/>
                    <a:pt x="2936" y="10132"/>
                  </a:cubicBezTo>
                  <a:cubicBezTo>
                    <a:pt x="2910" y="10132"/>
                    <a:pt x="2886" y="10136"/>
                    <a:pt x="2867" y="10145"/>
                  </a:cubicBezTo>
                  <a:lnTo>
                    <a:pt x="914" y="10775"/>
                  </a:lnTo>
                  <a:lnTo>
                    <a:pt x="1544" y="8854"/>
                  </a:lnTo>
                  <a:cubicBezTo>
                    <a:pt x="1576" y="8759"/>
                    <a:pt x="1544" y="8665"/>
                    <a:pt x="1513" y="8570"/>
                  </a:cubicBezTo>
                  <a:cubicBezTo>
                    <a:pt x="1009" y="7751"/>
                    <a:pt x="725" y="6806"/>
                    <a:pt x="725" y="5861"/>
                  </a:cubicBezTo>
                  <a:cubicBezTo>
                    <a:pt x="725" y="3025"/>
                    <a:pt x="3056" y="694"/>
                    <a:pt x="5892" y="694"/>
                  </a:cubicBezTo>
                  <a:close/>
                  <a:moveTo>
                    <a:pt x="5892" y="1"/>
                  </a:moveTo>
                  <a:cubicBezTo>
                    <a:pt x="4348" y="1"/>
                    <a:pt x="2867" y="568"/>
                    <a:pt x="1733" y="1733"/>
                  </a:cubicBezTo>
                  <a:cubicBezTo>
                    <a:pt x="631" y="2836"/>
                    <a:pt x="0" y="4285"/>
                    <a:pt x="0" y="5861"/>
                  </a:cubicBezTo>
                  <a:cubicBezTo>
                    <a:pt x="0" y="6869"/>
                    <a:pt x="284" y="7908"/>
                    <a:pt x="851" y="8822"/>
                  </a:cubicBezTo>
                  <a:lnTo>
                    <a:pt x="63" y="11248"/>
                  </a:lnTo>
                  <a:cubicBezTo>
                    <a:pt x="0" y="11374"/>
                    <a:pt x="63" y="11531"/>
                    <a:pt x="127" y="11594"/>
                  </a:cubicBezTo>
                  <a:cubicBezTo>
                    <a:pt x="197" y="11665"/>
                    <a:pt x="304" y="11701"/>
                    <a:pt x="392" y="11701"/>
                  </a:cubicBezTo>
                  <a:cubicBezTo>
                    <a:pt x="422" y="11701"/>
                    <a:pt x="449" y="11697"/>
                    <a:pt x="473" y="11689"/>
                  </a:cubicBezTo>
                  <a:lnTo>
                    <a:pt x="2930" y="10901"/>
                  </a:lnTo>
                  <a:cubicBezTo>
                    <a:pt x="3844" y="11437"/>
                    <a:pt x="4852" y="11720"/>
                    <a:pt x="5892" y="11720"/>
                  </a:cubicBezTo>
                  <a:cubicBezTo>
                    <a:pt x="7404" y="11720"/>
                    <a:pt x="8916" y="11122"/>
                    <a:pt x="10019" y="9988"/>
                  </a:cubicBezTo>
                  <a:cubicBezTo>
                    <a:pt x="11122" y="8885"/>
                    <a:pt x="11752" y="7436"/>
                    <a:pt x="11752" y="5861"/>
                  </a:cubicBezTo>
                  <a:cubicBezTo>
                    <a:pt x="11752" y="4317"/>
                    <a:pt x="11153" y="2805"/>
                    <a:pt x="10019" y="1702"/>
                  </a:cubicBezTo>
                  <a:cubicBezTo>
                    <a:pt x="8885" y="568"/>
                    <a:pt x="7404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2" name="Google Shape;1542;p92"/>
          <p:cNvSpPr/>
          <p:nvPr/>
        </p:nvSpPr>
        <p:spPr>
          <a:xfrm>
            <a:off x="3459663" y="1044825"/>
            <a:ext cx="239785" cy="240444"/>
          </a:xfrm>
          <a:custGeom>
            <a:rect b="b" l="l" r="r" t="t"/>
            <a:pathLst>
              <a:path extrusionOk="0" h="11846" w="11815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3" name="Google Shape;1543;p92"/>
          <p:cNvGrpSpPr/>
          <p:nvPr/>
        </p:nvGrpSpPr>
        <p:grpSpPr>
          <a:xfrm>
            <a:off x="3762659" y="1033073"/>
            <a:ext cx="263959" cy="263959"/>
            <a:chOff x="-61783350" y="2297100"/>
            <a:chExt cx="316650" cy="316650"/>
          </a:xfrm>
        </p:grpSpPr>
        <p:sp>
          <p:nvSpPr>
            <p:cNvPr id="1544" name="Google Shape;1544;p92"/>
            <p:cNvSpPr/>
            <p:nvPr/>
          </p:nvSpPr>
          <p:spPr>
            <a:xfrm>
              <a:off x="-61783350" y="2297100"/>
              <a:ext cx="316650" cy="316650"/>
            </a:xfrm>
            <a:custGeom>
              <a:rect b="b" l="l" r="r" t="t"/>
              <a:pathLst>
                <a:path extrusionOk="0" h="12666" w="12666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92"/>
            <p:cNvSpPr/>
            <p:nvPr/>
          </p:nvSpPr>
          <p:spPr>
            <a:xfrm>
              <a:off x="-61742375" y="2387675"/>
              <a:ext cx="275675" cy="151250"/>
            </a:xfrm>
            <a:custGeom>
              <a:rect b="b" l="l" r="r" t="t"/>
              <a:pathLst>
                <a:path extrusionOk="0" h="6050" w="11027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93"/>
          <p:cNvSpPr txBox="1"/>
          <p:nvPr>
            <p:ph type="ctrTitle"/>
          </p:nvPr>
        </p:nvSpPr>
        <p:spPr>
          <a:xfrm>
            <a:off x="981325" y="2664857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Show open-source work</a:t>
            </a:r>
            <a:endParaRPr sz="1200"/>
          </a:p>
        </p:txBody>
      </p:sp>
      <p:sp>
        <p:nvSpPr>
          <p:cNvPr id="1551" name="Google Shape;1551;p93"/>
          <p:cNvSpPr/>
          <p:nvPr/>
        </p:nvSpPr>
        <p:spPr>
          <a:xfrm>
            <a:off x="3232825" y="1455388"/>
            <a:ext cx="102900" cy="102900"/>
          </a:xfrm>
          <a:prstGeom prst="rect">
            <a:avLst/>
          </a:prstGeom>
          <a:solidFill>
            <a:srgbClr val="ED7C43">
              <a:alpha val="55000"/>
            </a:srgbClr>
          </a:solidFill>
          <a:ln cap="flat" cmpd="sng" w="19050">
            <a:solidFill>
              <a:srgbClr val="ED7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p93"/>
          <p:cNvSpPr/>
          <p:nvPr/>
        </p:nvSpPr>
        <p:spPr>
          <a:xfrm>
            <a:off x="3528100" y="1455388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3" name="Google Shape;1553;p93"/>
          <p:cNvSpPr/>
          <p:nvPr/>
        </p:nvSpPr>
        <p:spPr>
          <a:xfrm>
            <a:off x="3823375" y="1455388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4" name="Google Shape;1554;p93"/>
          <p:cNvSpPr/>
          <p:nvPr/>
        </p:nvSpPr>
        <p:spPr>
          <a:xfrm>
            <a:off x="3232825" y="1896425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5" name="Google Shape;1555;p93"/>
          <p:cNvSpPr/>
          <p:nvPr/>
        </p:nvSpPr>
        <p:spPr>
          <a:xfrm>
            <a:off x="3528100" y="1896425"/>
            <a:ext cx="102900" cy="102900"/>
          </a:xfrm>
          <a:prstGeom prst="rect">
            <a:avLst/>
          </a:prstGeom>
          <a:solidFill>
            <a:srgbClr val="ED7C43">
              <a:alpha val="55000"/>
            </a:srgbClr>
          </a:solidFill>
          <a:ln cap="flat" cmpd="sng" w="19050">
            <a:solidFill>
              <a:srgbClr val="ED7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93"/>
          <p:cNvSpPr/>
          <p:nvPr/>
        </p:nvSpPr>
        <p:spPr>
          <a:xfrm>
            <a:off x="3823375" y="1896425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7" name="Google Shape;1557;p93"/>
          <p:cNvSpPr/>
          <p:nvPr/>
        </p:nvSpPr>
        <p:spPr>
          <a:xfrm>
            <a:off x="3232825" y="2327338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8" name="Google Shape;1558;p93"/>
          <p:cNvSpPr/>
          <p:nvPr/>
        </p:nvSpPr>
        <p:spPr>
          <a:xfrm>
            <a:off x="3528100" y="2327338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9" name="Google Shape;1559;p93"/>
          <p:cNvSpPr/>
          <p:nvPr/>
        </p:nvSpPr>
        <p:spPr>
          <a:xfrm>
            <a:off x="3823375" y="2327338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0" name="Google Shape;1560;p93"/>
          <p:cNvSpPr/>
          <p:nvPr/>
        </p:nvSpPr>
        <p:spPr>
          <a:xfrm>
            <a:off x="3232825" y="2744663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p93"/>
          <p:cNvSpPr/>
          <p:nvPr/>
        </p:nvSpPr>
        <p:spPr>
          <a:xfrm>
            <a:off x="3528100" y="2744663"/>
            <a:ext cx="102900" cy="102900"/>
          </a:xfrm>
          <a:prstGeom prst="rect">
            <a:avLst/>
          </a:prstGeom>
          <a:solidFill>
            <a:srgbClr val="ED7C43">
              <a:alpha val="55000"/>
            </a:srgbClr>
          </a:solidFill>
          <a:ln cap="flat" cmpd="sng" w="19050">
            <a:solidFill>
              <a:srgbClr val="ED7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2" name="Google Shape;1562;p93"/>
          <p:cNvSpPr/>
          <p:nvPr/>
        </p:nvSpPr>
        <p:spPr>
          <a:xfrm>
            <a:off x="3823375" y="2744663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93"/>
          <p:cNvSpPr txBox="1"/>
          <p:nvPr>
            <p:ph type="ctrTitle"/>
          </p:nvPr>
        </p:nvSpPr>
        <p:spPr>
          <a:xfrm>
            <a:off x="4207800" y="1375600"/>
            <a:ext cx="30120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You learn that they can do the basics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564" name="Google Shape;1564;p93"/>
          <p:cNvSpPr txBox="1"/>
          <p:nvPr>
            <p:ph type="ctrTitle"/>
          </p:nvPr>
        </p:nvSpPr>
        <p:spPr>
          <a:xfrm>
            <a:off x="4207800" y="1816660"/>
            <a:ext cx="30120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You look really smart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565" name="Google Shape;1565;p93"/>
          <p:cNvSpPr txBox="1"/>
          <p:nvPr>
            <p:ph type="ctrTitle"/>
          </p:nvPr>
        </p:nvSpPr>
        <p:spPr>
          <a:xfrm>
            <a:off x="4207800" y="2247533"/>
            <a:ext cx="30120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Refactoring is important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566" name="Google Shape;1566;p93"/>
          <p:cNvSpPr txBox="1"/>
          <p:nvPr>
            <p:ph type="ctrTitle"/>
          </p:nvPr>
        </p:nvSpPr>
        <p:spPr>
          <a:xfrm>
            <a:off x="4207800" y="2664855"/>
            <a:ext cx="30120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What if they don’t have any?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567" name="Google Shape;1567;p93"/>
          <p:cNvSpPr txBox="1"/>
          <p:nvPr>
            <p:ph type="ctrTitle"/>
          </p:nvPr>
        </p:nvSpPr>
        <p:spPr>
          <a:xfrm>
            <a:off x="981325" y="1816674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How many golf balls in New York</a:t>
            </a:r>
            <a:endParaRPr sz="12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68" name="Google Shape;1568;p93"/>
          <p:cNvSpPr txBox="1"/>
          <p:nvPr>
            <p:ph type="ctrTitle"/>
          </p:nvPr>
        </p:nvSpPr>
        <p:spPr>
          <a:xfrm>
            <a:off x="981325" y="1375600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FizzBuzz</a:t>
            </a:r>
            <a:endParaRPr sz="1200"/>
          </a:p>
        </p:txBody>
      </p:sp>
      <p:sp>
        <p:nvSpPr>
          <p:cNvPr id="1569" name="Google Shape;1569;p93"/>
          <p:cNvSpPr txBox="1"/>
          <p:nvPr>
            <p:ph type="ctrTitle"/>
          </p:nvPr>
        </p:nvSpPr>
        <p:spPr>
          <a:xfrm>
            <a:off x="981325" y="2240761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Gilded Rose</a:t>
            </a:r>
            <a:endParaRPr sz="1200"/>
          </a:p>
        </p:txBody>
      </p:sp>
      <p:grpSp>
        <p:nvGrpSpPr>
          <p:cNvPr id="1570" name="Google Shape;1570;p93"/>
          <p:cNvGrpSpPr/>
          <p:nvPr/>
        </p:nvGrpSpPr>
        <p:grpSpPr>
          <a:xfrm>
            <a:off x="3156668" y="1045470"/>
            <a:ext cx="239800" cy="239167"/>
            <a:chOff x="-34778075" y="2272675"/>
            <a:chExt cx="293800" cy="293025"/>
          </a:xfrm>
        </p:grpSpPr>
        <p:sp>
          <p:nvSpPr>
            <p:cNvPr id="1571" name="Google Shape;1571;p93"/>
            <p:cNvSpPr/>
            <p:nvPr/>
          </p:nvSpPr>
          <p:spPr>
            <a:xfrm>
              <a:off x="-34725300" y="2324675"/>
              <a:ext cx="187475" cy="188250"/>
            </a:xfrm>
            <a:custGeom>
              <a:rect b="b" l="l" r="r" t="t"/>
              <a:pathLst>
                <a:path extrusionOk="0" h="7530" w="7499">
                  <a:moveTo>
                    <a:pt x="4127" y="693"/>
                  </a:moveTo>
                  <a:lnTo>
                    <a:pt x="4127" y="1134"/>
                  </a:lnTo>
                  <a:cubicBezTo>
                    <a:pt x="4127" y="1292"/>
                    <a:pt x="4253" y="1418"/>
                    <a:pt x="4411" y="1449"/>
                  </a:cubicBezTo>
                  <a:cubicBezTo>
                    <a:pt x="4600" y="1481"/>
                    <a:pt x="4821" y="1607"/>
                    <a:pt x="4978" y="1701"/>
                  </a:cubicBezTo>
                  <a:cubicBezTo>
                    <a:pt x="5023" y="1724"/>
                    <a:pt x="5075" y="1734"/>
                    <a:pt x="5130" y="1734"/>
                  </a:cubicBezTo>
                  <a:cubicBezTo>
                    <a:pt x="5230" y="1734"/>
                    <a:pt x="5338" y="1699"/>
                    <a:pt x="5419" y="1638"/>
                  </a:cubicBezTo>
                  <a:lnTo>
                    <a:pt x="5734" y="1323"/>
                  </a:lnTo>
                  <a:lnTo>
                    <a:pt x="6207" y="1796"/>
                  </a:lnTo>
                  <a:lnTo>
                    <a:pt x="5892" y="2111"/>
                  </a:lnTo>
                  <a:cubicBezTo>
                    <a:pt x="5766" y="2237"/>
                    <a:pt x="5766" y="2394"/>
                    <a:pt x="5860" y="2552"/>
                  </a:cubicBezTo>
                  <a:cubicBezTo>
                    <a:pt x="5986" y="2741"/>
                    <a:pt x="6049" y="2961"/>
                    <a:pt x="6081" y="3150"/>
                  </a:cubicBezTo>
                  <a:cubicBezTo>
                    <a:pt x="6144" y="3308"/>
                    <a:pt x="6238" y="3434"/>
                    <a:pt x="6396" y="3434"/>
                  </a:cubicBezTo>
                  <a:lnTo>
                    <a:pt x="6837" y="3434"/>
                  </a:lnTo>
                  <a:lnTo>
                    <a:pt x="6837" y="4096"/>
                  </a:lnTo>
                  <a:lnTo>
                    <a:pt x="6396" y="4096"/>
                  </a:lnTo>
                  <a:cubicBezTo>
                    <a:pt x="6238" y="4096"/>
                    <a:pt x="6144" y="4222"/>
                    <a:pt x="6081" y="4379"/>
                  </a:cubicBezTo>
                  <a:cubicBezTo>
                    <a:pt x="6049" y="4568"/>
                    <a:pt x="5923" y="4789"/>
                    <a:pt x="5860" y="4946"/>
                  </a:cubicBezTo>
                  <a:cubicBezTo>
                    <a:pt x="5766" y="5072"/>
                    <a:pt x="5829" y="5261"/>
                    <a:pt x="5892" y="5387"/>
                  </a:cubicBezTo>
                  <a:lnTo>
                    <a:pt x="6207" y="5702"/>
                  </a:lnTo>
                  <a:lnTo>
                    <a:pt x="5734" y="6175"/>
                  </a:lnTo>
                  <a:lnTo>
                    <a:pt x="5419" y="5860"/>
                  </a:lnTo>
                  <a:cubicBezTo>
                    <a:pt x="5352" y="5792"/>
                    <a:pt x="5275" y="5761"/>
                    <a:pt x="5194" y="5761"/>
                  </a:cubicBezTo>
                  <a:cubicBezTo>
                    <a:pt x="5124" y="5761"/>
                    <a:pt x="5051" y="5785"/>
                    <a:pt x="4978" y="5828"/>
                  </a:cubicBezTo>
                  <a:cubicBezTo>
                    <a:pt x="4789" y="5954"/>
                    <a:pt x="4600" y="6017"/>
                    <a:pt x="4411" y="6049"/>
                  </a:cubicBezTo>
                  <a:cubicBezTo>
                    <a:pt x="4253" y="6080"/>
                    <a:pt x="4127" y="6206"/>
                    <a:pt x="4127" y="6364"/>
                  </a:cubicBezTo>
                  <a:lnTo>
                    <a:pt x="4127" y="6805"/>
                  </a:lnTo>
                  <a:lnTo>
                    <a:pt x="3466" y="6805"/>
                  </a:lnTo>
                  <a:lnTo>
                    <a:pt x="3466" y="6364"/>
                  </a:lnTo>
                  <a:cubicBezTo>
                    <a:pt x="3466" y="6206"/>
                    <a:pt x="3340" y="6112"/>
                    <a:pt x="3182" y="6049"/>
                  </a:cubicBezTo>
                  <a:cubicBezTo>
                    <a:pt x="2993" y="6017"/>
                    <a:pt x="2741" y="5891"/>
                    <a:pt x="2584" y="5828"/>
                  </a:cubicBezTo>
                  <a:cubicBezTo>
                    <a:pt x="2549" y="5794"/>
                    <a:pt x="2497" y="5780"/>
                    <a:pt x="2441" y="5780"/>
                  </a:cubicBezTo>
                  <a:cubicBezTo>
                    <a:pt x="2344" y="5780"/>
                    <a:pt x="2234" y="5820"/>
                    <a:pt x="2174" y="5860"/>
                  </a:cubicBezTo>
                  <a:lnTo>
                    <a:pt x="1859" y="6175"/>
                  </a:lnTo>
                  <a:lnTo>
                    <a:pt x="1387" y="5702"/>
                  </a:lnTo>
                  <a:lnTo>
                    <a:pt x="1702" y="5387"/>
                  </a:lnTo>
                  <a:cubicBezTo>
                    <a:pt x="1796" y="5261"/>
                    <a:pt x="1796" y="5104"/>
                    <a:pt x="1733" y="4946"/>
                  </a:cubicBezTo>
                  <a:cubicBezTo>
                    <a:pt x="1607" y="4757"/>
                    <a:pt x="1544" y="4568"/>
                    <a:pt x="1481" y="4379"/>
                  </a:cubicBezTo>
                  <a:cubicBezTo>
                    <a:pt x="1450" y="4222"/>
                    <a:pt x="1324" y="4096"/>
                    <a:pt x="1166" y="4096"/>
                  </a:cubicBezTo>
                  <a:lnTo>
                    <a:pt x="756" y="4096"/>
                  </a:lnTo>
                  <a:lnTo>
                    <a:pt x="756" y="3434"/>
                  </a:lnTo>
                  <a:lnTo>
                    <a:pt x="1166" y="3434"/>
                  </a:lnTo>
                  <a:cubicBezTo>
                    <a:pt x="1324" y="3434"/>
                    <a:pt x="1450" y="3308"/>
                    <a:pt x="1481" y="3150"/>
                  </a:cubicBezTo>
                  <a:cubicBezTo>
                    <a:pt x="1544" y="2961"/>
                    <a:pt x="1639" y="2709"/>
                    <a:pt x="1733" y="2552"/>
                  </a:cubicBezTo>
                  <a:cubicBezTo>
                    <a:pt x="1796" y="2426"/>
                    <a:pt x="1765" y="2237"/>
                    <a:pt x="1702" y="2111"/>
                  </a:cubicBezTo>
                  <a:lnTo>
                    <a:pt x="1387" y="1796"/>
                  </a:lnTo>
                  <a:lnTo>
                    <a:pt x="1859" y="1323"/>
                  </a:lnTo>
                  <a:lnTo>
                    <a:pt x="2174" y="1638"/>
                  </a:lnTo>
                  <a:cubicBezTo>
                    <a:pt x="2230" y="1712"/>
                    <a:pt x="2307" y="1743"/>
                    <a:pt x="2392" y="1743"/>
                  </a:cubicBezTo>
                  <a:cubicBezTo>
                    <a:pt x="2453" y="1743"/>
                    <a:pt x="2518" y="1727"/>
                    <a:pt x="2584" y="1701"/>
                  </a:cubicBezTo>
                  <a:cubicBezTo>
                    <a:pt x="2804" y="1575"/>
                    <a:pt x="2993" y="1481"/>
                    <a:pt x="3182" y="1449"/>
                  </a:cubicBezTo>
                  <a:cubicBezTo>
                    <a:pt x="3340" y="1418"/>
                    <a:pt x="3466" y="1292"/>
                    <a:pt x="3466" y="1134"/>
                  </a:cubicBezTo>
                  <a:lnTo>
                    <a:pt x="3466" y="693"/>
                  </a:lnTo>
                  <a:close/>
                  <a:moveTo>
                    <a:pt x="3056" y="0"/>
                  </a:moveTo>
                  <a:cubicBezTo>
                    <a:pt x="2867" y="0"/>
                    <a:pt x="2710" y="158"/>
                    <a:pt x="2710" y="347"/>
                  </a:cubicBezTo>
                  <a:lnTo>
                    <a:pt x="2710" y="851"/>
                  </a:lnTo>
                  <a:cubicBezTo>
                    <a:pt x="2584" y="914"/>
                    <a:pt x="2521" y="945"/>
                    <a:pt x="2426" y="977"/>
                  </a:cubicBezTo>
                  <a:lnTo>
                    <a:pt x="2080" y="630"/>
                  </a:lnTo>
                  <a:cubicBezTo>
                    <a:pt x="1985" y="536"/>
                    <a:pt x="1922" y="504"/>
                    <a:pt x="1828" y="504"/>
                  </a:cubicBezTo>
                  <a:cubicBezTo>
                    <a:pt x="1765" y="504"/>
                    <a:pt x="1639" y="536"/>
                    <a:pt x="1607" y="630"/>
                  </a:cubicBezTo>
                  <a:lnTo>
                    <a:pt x="630" y="1607"/>
                  </a:lnTo>
                  <a:cubicBezTo>
                    <a:pt x="536" y="1701"/>
                    <a:pt x="504" y="1764"/>
                    <a:pt x="504" y="1859"/>
                  </a:cubicBezTo>
                  <a:cubicBezTo>
                    <a:pt x="504" y="1922"/>
                    <a:pt x="536" y="2048"/>
                    <a:pt x="630" y="2079"/>
                  </a:cubicBezTo>
                  <a:lnTo>
                    <a:pt x="977" y="2426"/>
                  </a:lnTo>
                  <a:cubicBezTo>
                    <a:pt x="945" y="2520"/>
                    <a:pt x="914" y="2646"/>
                    <a:pt x="851" y="2709"/>
                  </a:cubicBezTo>
                  <a:lnTo>
                    <a:pt x="347" y="2709"/>
                  </a:lnTo>
                  <a:cubicBezTo>
                    <a:pt x="158" y="2709"/>
                    <a:pt x="0" y="2867"/>
                    <a:pt x="0" y="3056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851" y="4789"/>
                  </a:lnTo>
                  <a:cubicBezTo>
                    <a:pt x="882" y="4915"/>
                    <a:pt x="945" y="5009"/>
                    <a:pt x="977" y="5072"/>
                  </a:cubicBezTo>
                  <a:lnTo>
                    <a:pt x="630" y="5419"/>
                  </a:lnTo>
                  <a:cubicBezTo>
                    <a:pt x="536" y="5513"/>
                    <a:pt x="504" y="5576"/>
                    <a:pt x="504" y="5671"/>
                  </a:cubicBezTo>
                  <a:cubicBezTo>
                    <a:pt x="504" y="5734"/>
                    <a:pt x="536" y="5860"/>
                    <a:pt x="630" y="5891"/>
                  </a:cubicBezTo>
                  <a:lnTo>
                    <a:pt x="1607" y="6900"/>
                  </a:lnTo>
                  <a:cubicBezTo>
                    <a:pt x="1670" y="6963"/>
                    <a:pt x="1765" y="6994"/>
                    <a:pt x="1828" y="6994"/>
                  </a:cubicBezTo>
                  <a:cubicBezTo>
                    <a:pt x="1922" y="6994"/>
                    <a:pt x="2048" y="6963"/>
                    <a:pt x="2080" y="6900"/>
                  </a:cubicBezTo>
                  <a:lnTo>
                    <a:pt x="2426" y="6521"/>
                  </a:lnTo>
                  <a:cubicBezTo>
                    <a:pt x="2521" y="6585"/>
                    <a:pt x="2615" y="6616"/>
                    <a:pt x="2710" y="6648"/>
                  </a:cubicBezTo>
                  <a:lnTo>
                    <a:pt x="2710" y="7152"/>
                  </a:lnTo>
                  <a:cubicBezTo>
                    <a:pt x="2710" y="7372"/>
                    <a:pt x="2867" y="7530"/>
                    <a:pt x="3056" y="7530"/>
                  </a:cubicBezTo>
                  <a:lnTo>
                    <a:pt x="4443" y="7530"/>
                  </a:lnTo>
                  <a:cubicBezTo>
                    <a:pt x="4632" y="7530"/>
                    <a:pt x="4789" y="7372"/>
                    <a:pt x="4789" y="7152"/>
                  </a:cubicBezTo>
                  <a:lnTo>
                    <a:pt x="4789" y="6648"/>
                  </a:lnTo>
                  <a:cubicBezTo>
                    <a:pt x="4915" y="6616"/>
                    <a:pt x="4978" y="6585"/>
                    <a:pt x="5073" y="6521"/>
                  </a:cubicBezTo>
                  <a:lnTo>
                    <a:pt x="5419" y="6900"/>
                  </a:lnTo>
                  <a:cubicBezTo>
                    <a:pt x="5514" y="6963"/>
                    <a:pt x="5577" y="6994"/>
                    <a:pt x="5671" y="6994"/>
                  </a:cubicBezTo>
                  <a:cubicBezTo>
                    <a:pt x="5734" y="6994"/>
                    <a:pt x="5860" y="6963"/>
                    <a:pt x="5892" y="6900"/>
                  </a:cubicBezTo>
                  <a:lnTo>
                    <a:pt x="6868" y="5891"/>
                  </a:lnTo>
                  <a:cubicBezTo>
                    <a:pt x="6994" y="5797"/>
                    <a:pt x="6994" y="5545"/>
                    <a:pt x="6868" y="5419"/>
                  </a:cubicBezTo>
                  <a:lnTo>
                    <a:pt x="6522" y="5072"/>
                  </a:lnTo>
                  <a:cubicBezTo>
                    <a:pt x="6553" y="5009"/>
                    <a:pt x="6616" y="4883"/>
                    <a:pt x="6648" y="4789"/>
                  </a:cubicBezTo>
                  <a:lnTo>
                    <a:pt x="7152" y="4789"/>
                  </a:lnTo>
                  <a:cubicBezTo>
                    <a:pt x="7341" y="4789"/>
                    <a:pt x="7499" y="4631"/>
                    <a:pt x="7499" y="4442"/>
                  </a:cubicBezTo>
                  <a:lnTo>
                    <a:pt x="7499" y="3056"/>
                  </a:lnTo>
                  <a:cubicBezTo>
                    <a:pt x="7499" y="2867"/>
                    <a:pt x="7341" y="2709"/>
                    <a:pt x="7152" y="2709"/>
                  </a:cubicBezTo>
                  <a:lnTo>
                    <a:pt x="6648" y="2709"/>
                  </a:lnTo>
                  <a:cubicBezTo>
                    <a:pt x="6616" y="2583"/>
                    <a:pt x="6553" y="2520"/>
                    <a:pt x="6522" y="2426"/>
                  </a:cubicBezTo>
                  <a:lnTo>
                    <a:pt x="6868" y="2079"/>
                  </a:lnTo>
                  <a:cubicBezTo>
                    <a:pt x="6994" y="1953"/>
                    <a:pt x="6994" y="1733"/>
                    <a:pt x="6868" y="1607"/>
                  </a:cubicBezTo>
                  <a:lnTo>
                    <a:pt x="5892" y="630"/>
                  </a:lnTo>
                  <a:cubicBezTo>
                    <a:pt x="5829" y="536"/>
                    <a:pt x="5734" y="504"/>
                    <a:pt x="5671" y="504"/>
                  </a:cubicBezTo>
                  <a:cubicBezTo>
                    <a:pt x="5577" y="504"/>
                    <a:pt x="5451" y="536"/>
                    <a:pt x="5419" y="630"/>
                  </a:cubicBezTo>
                  <a:lnTo>
                    <a:pt x="5073" y="977"/>
                  </a:lnTo>
                  <a:cubicBezTo>
                    <a:pt x="4978" y="945"/>
                    <a:pt x="4884" y="914"/>
                    <a:pt x="4789" y="851"/>
                  </a:cubicBezTo>
                  <a:lnTo>
                    <a:pt x="4789" y="347"/>
                  </a:ln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93"/>
            <p:cNvSpPr/>
            <p:nvPr/>
          </p:nvSpPr>
          <p:spPr>
            <a:xfrm>
              <a:off x="-34673325" y="2375850"/>
              <a:ext cx="85100" cy="84300"/>
            </a:xfrm>
            <a:custGeom>
              <a:rect b="b" l="l" r="r" t="t"/>
              <a:pathLst>
                <a:path extrusionOk="0" h="3372" w="3404">
                  <a:moveTo>
                    <a:pt x="1702" y="662"/>
                  </a:moveTo>
                  <a:cubicBezTo>
                    <a:pt x="2238" y="662"/>
                    <a:pt x="2710" y="1135"/>
                    <a:pt x="2710" y="1702"/>
                  </a:cubicBezTo>
                  <a:cubicBezTo>
                    <a:pt x="2710" y="2238"/>
                    <a:pt x="2238" y="2710"/>
                    <a:pt x="1702" y="2710"/>
                  </a:cubicBezTo>
                  <a:cubicBezTo>
                    <a:pt x="1135" y="2710"/>
                    <a:pt x="662" y="2238"/>
                    <a:pt x="662" y="1702"/>
                  </a:cubicBezTo>
                  <a:cubicBezTo>
                    <a:pt x="662" y="1135"/>
                    <a:pt x="1135" y="662"/>
                    <a:pt x="1702" y="662"/>
                  </a:cubicBezTo>
                  <a:close/>
                  <a:moveTo>
                    <a:pt x="1702" y="1"/>
                  </a:moveTo>
                  <a:cubicBezTo>
                    <a:pt x="757" y="1"/>
                    <a:pt x="1" y="757"/>
                    <a:pt x="1" y="1702"/>
                  </a:cubicBezTo>
                  <a:cubicBezTo>
                    <a:pt x="1" y="2647"/>
                    <a:pt x="757" y="3372"/>
                    <a:pt x="1702" y="3372"/>
                  </a:cubicBezTo>
                  <a:cubicBezTo>
                    <a:pt x="2647" y="3372"/>
                    <a:pt x="3403" y="2647"/>
                    <a:pt x="3403" y="1702"/>
                  </a:cubicBezTo>
                  <a:cubicBezTo>
                    <a:pt x="3372" y="757"/>
                    <a:pt x="2647" y="1"/>
                    <a:pt x="17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93"/>
            <p:cNvSpPr/>
            <p:nvPr/>
          </p:nvSpPr>
          <p:spPr>
            <a:xfrm>
              <a:off x="-34778075" y="2272675"/>
              <a:ext cx="293800" cy="293025"/>
            </a:xfrm>
            <a:custGeom>
              <a:rect b="b" l="l" r="r" t="t"/>
              <a:pathLst>
                <a:path extrusionOk="0" h="11721" w="11752">
                  <a:moveTo>
                    <a:pt x="5892" y="694"/>
                  </a:moveTo>
                  <a:cubicBezTo>
                    <a:pt x="8727" y="694"/>
                    <a:pt x="11027" y="3025"/>
                    <a:pt x="11027" y="5861"/>
                  </a:cubicBezTo>
                  <a:cubicBezTo>
                    <a:pt x="10996" y="8665"/>
                    <a:pt x="8727" y="10964"/>
                    <a:pt x="5892" y="10964"/>
                  </a:cubicBezTo>
                  <a:cubicBezTo>
                    <a:pt x="4884" y="10964"/>
                    <a:pt x="3939" y="10712"/>
                    <a:pt x="3119" y="10177"/>
                  </a:cubicBezTo>
                  <a:cubicBezTo>
                    <a:pt x="3075" y="10154"/>
                    <a:pt x="2999" y="10132"/>
                    <a:pt x="2936" y="10132"/>
                  </a:cubicBezTo>
                  <a:cubicBezTo>
                    <a:pt x="2910" y="10132"/>
                    <a:pt x="2886" y="10136"/>
                    <a:pt x="2867" y="10145"/>
                  </a:cubicBezTo>
                  <a:lnTo>
                    <a:pt x="914" y="10775"/>
                  </a:lnTo>
                  <a:lnTo>
                    <a:pt x="1544" y="8854"/>
                  </a:lnTo>
                  <a:cubicBezTo>
                    <a:pt x="1576" y="8759"/>
                    <a:pt x="1544" y="8665"/>
                    <a:pt x="1513" y="8570"/>
                  </a:cubicBezTo>
                  <a:cubicBezTo>
                    <a:pt x="1009" y="7751"/>
                    <a:pt x="725" y="6806"/>
                    <a:pt x="725" y="5861"/>
                  </a:cubicBezTo>
                  <a:cubicBezTo>
                    <a:pt x="725" y="3025"/>
                    <a:pt x="3056" y="694"/>
                    <a:pt x="5892" y="694"/>
                  </a:cubicBezTo>
                  <a:close/>
                  <a:moveTo>
                    <a:pt x="5892" y="1"/>
                  </a:moveTo>
                  <a:cubicBezTo>
                    <a:pt x="4348" y="1"/>
                    <a:pt x="2867" y="568"/>
                    <a:pt x="1733" y="1733"/>
                  </a:cubicBezTo>
                  <a:cubicBezTo>
                    <a:pt x="631" y="2836"/>
                    <a:pt x="0" y="4285"/>
                    <a:pt x="0" y="5861"/>
                  </a:cubicBezTo>
                  <a:cubicBezTo>
                    <a:pt x="0" y="6869"/>
                    <a:pt x="284" y="7908"/>
                    <a:pt x="851" y="8822"/>
                  </a:cubicBezTo>
                  <a:lnTo>
                    <a:pt x="63" y="11248"/>
                  </a:lnTo>
                  <a:cubicBezTo>
                    <a:pt x="0" y="11374"/>
                    <a:pt x="63" y="11531"/>
                    <a:pt x="127" y="11594"/>
                  </a:cubicBezTo>
                  <a:cubicBezTo>
                    <a:pt x="197" y="11665"/>
                    <a:pt x="304" y="11701"/>
                    <a:pt x="392" y="11701"/>
                  </a:cubicBezTo>
                  <a:cubicBezTo>
                    <a:pt x="422" y="11701"/>
                    <a:pt x="449" y="11697"/>
                    <a:pt x="473" y="11689"/>
                  </a:cubicBezTo>
                  <a:lnTo>
                    <a:pt x="2930" y="10901"/>
                  </a:lnTo>
                  <a:cubicBezTo>
                    <a:pt x="3844" y="11437"/>
                    <a:pt x="4852" y="11720"/>
                    <a:pt x="5892" y="11720"/>
                  </a:cubicBezTo>
                  <a:cubicBezTo>
                    <a:pt x="7404" y="11720"/>
                    <a:pt x="8916" y="11122"/>
                    <a:pt x="10019" y="9988"/>
                  </a:cubicBezTo>
                  <a:cubicBezTo>
                    <a:pt x="11122" y="8885"/>
                    <a:pt x="11752" y="7436"/>
                    <a:pt x="11752" y="5861"/>
                  </a:cubicBezTo>
                  <a:cubicBezTo>
                    <a:pt x="11752" y="4317"/>
                    <a:pt x="11153" y="2805"/>
                    <a:pt x="10019" y="1702"/>
                  </a:cubicBezTo>
                  <a:cubicBezTo>
                    <a:pt x="8885" y="568"/>
                    <a:pt x="7404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4" name="Google Shape;1574;p93"/>
          <p:cNvSpPr/>
          <p:nvPr/>
        </p:nvSpPr>
        <p:spPr>
          <a:xfrm>
            <a:off x="3459663" y="1044825"/>
            <a:ext cx="239785" cy="240444"/>
          </a:xfrm>
          <a:custGeom>
            <a:rect b="b" l="l" r="r" t="t"/>
            <a:pathLst>
              <a:path extrusionOk="0" h="11846" w="11815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5" name="Google Shape;1575;p93"/>
          <p:cNvGrpSpPr/>
          <p:nvPr/>
        </p:nvGrpSpPr>
        <p:grpSpPr>
          <a:xfrm>
            <a:off x="3762659" y="1033073"/>
            <a:ext cx="263959" cy="263959"/>
            <a:chOff x="-61783350" y="2297100"/>
            <a:chExt cx="316650" cy="316650"/>
          </a:xfrm>
        </p:grpSpPr>
        <p:sp>
          <p:nvSpPr>
            <p:cNvPr id="1576" name="Google Shape;1576;p93"/>
            <p:cNvSpPr/>
            <p:nvPr/>
          </p:nvSpPr>
          <p:spPr>
            <a:xfrm>
              <a:off x="-61783350" y="2297100"/>
              <a:ext cx="316650" cy="316650"/>
            </a:xfrm>
            <a:custGeom>
              <a:rect b="b" l="l" r="r" t="t"/>
              <a:pathLst>
                <a:path extrusionOk="0" h="12666" w="12666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93"/>
            <p:cNvSpPr/>
            <p:nvPr/>
          </p:nvSpPr>
          <p:spPr>
            <a:xfrm>
              <a:off x="-61742375" y="2387675"/>
              <a:ext cx="275675" cy="151250"/>
            </a:xfrm>
            <a:custGeom>
              <a:rect b="b" l="l" r="r" t="t"/>
              <a:pathLst>
                <a:path extrusionOk="0" h="6050" w="11027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94"/>
          <p:cNvSpPr txBox="1"/>
          <p:nvPr>
            <p:ph type="ctrTitle"/>
          </p:nvPr>
        </p:nvSpPr>
        <p:spPr>
          <a:xfrm>
            <a:off x="981325" y="2664857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Show open-source work</a:t>
            </a:r>
            <a:endParaRPr sz="1200"/>
          </a:p>
        </p:txBody>
      </p:sp>
      <p:sp>
        <p:nvSpPr>
          <p:cNvPr id="1583" name="Google Shape;1583;p94"/>
          <p:cNvSpPr txBox="1"/>
          <p:nvPr>
            <p:ph type="ctrTitle"/>
          </p:nvPr>
        </p:nvSpPr>
        <p:spPr>
          <a:xfrm>
            <a:off x="981325" y="3105917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Make a PR to open source</a:t>
            </a:r>
            <a:endParaRPr sz="1200"/>
          </a:p>
        </p:txBody>
      </p:sp>
      <p:sp>
        <p:nvSpPr>
          <p:cNvPr id="1584" name="Google Shape;1584;p94"/>
          <p:cNvSpPr/>
          <p:nvPr/>
        </p:nvSpPr>
        <p:spPr>
          <a:xfrm>
            <a:off x="3232825" y="1455388"/>
            <a:ext cx="102900" cy="102900"/>
          </a:xfrm>
          <a:prstGeom prst="rect">
            <a:avLst/>
          </a:prstGeom>
          <a:solidFill>
            <a:srgbClr val="ED7C43">
              <a:alpha val="55000"/>
            </a:srgbClr>
          </a:solidFill>
          <a:ln cap="flat" cmpd="sng" w="19050">
            <a:solidFill>
              <a:srgbClr val="ED7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5" name="Google Shape;1585;p94"/>
          <p:cNvSpPr/>
          <p:nvPr/>
        </p:nvSpPr>
        <p:spPr>
          <a:xfrm>
            <a:off x="3528100" y="1455388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6" name="Google Shape;1586;p94"/>
          <p:cNvSpPr/>
          <p:nvPr/>
        </p:nvSpPr>
        <p:spPr>
          <a:xfrm>
            <a:off x="3823375" y="1455388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7" name="Google Shape;1587;p94"/>
          <p:cNvSpPr/>
          <p:nvPr/>
        </p:nvSpPr>
        <p:spPr>
          <a:xfrm>
            <a:off x="3232825" y="1896425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8" name="Google Shape;1588;p94"/>
          <p:cNvSpPr/>
          <p:nvPr/>
        </p:nvSpPr>
        <p:spPr>
          <a:xfrm>
            <a:off x="3528100" y="1896425"/>
            <a:ext cx="102900" cy="102900"/>
          </a:xfrm>
          <a:prstGeom prst="rect">
            <a:avLst/>
          </a:prstGeom>
          <a:solidFill>
            <a:srgbClr val="ED7C43">
              <a:alpha val="55000"/>
            </a:srgbClr>
          </a:solidFill>
          <a:ln cap="flat" cmpd="sng" w="19050">
            <a:solidFill>
              <a:srgbClr val="ED7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" name="Google Shape;1589;p94"/>
          <p:cNvSpPr/>
          <p:nvPr/>
        </p:nvSpPr>
        <p:spPr>
          <a:xfrm>
            <a:off x="3823375" y="1896425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0" name="Google Shape;1590;p94"/>
          <p:cNvSpPr/>
          <p:nvPr/>
        </p:nvSpPr>
        <p:spPr>
          <a:xfrm>
            <a:off x="3232825" y="2327338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1" name="Google Shape;1591;p94"/>
          <p:cNvSpPr/>
          <p:nvPr/>
        </p:nvSpPr>
        <p:spPr>
          <a:xfrm>
            <a:off x="3528100" y="2327338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2" name="Google Shape;1592;p94"/>
          <p:cNvSpPr/>
          <p:nvPr/>
        </p:nvSpPr>
        <p:spPr>
          <a:xfrm>
            <a:off x="3823375" y="2327338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3" name="Google Shape;1593;p94"/>
          <p:cNvSpPr/>
          <p:nvPr/>
        </p:nvSpPr>
        <p:spPr>
          <a:xfrm>
            <a:off x="3232825" y="2744663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4" name="Google Shape;1594;p94"/>
          <p:cNvSpPr/>
          <p:nvPr/>
        </p:nvSpPr>
        <p:spPr>
          <a:xfrm>
            <a:off x="3528100" y="2744663"/>
            <a:ext cx="102900" cy="102900"/>
          </a:xfrm>
          <a:prstGeom prst="rect">
            <a:avLst/>
          </a:prstGeom>
          <a:solidFill>
            <a:srgbClr val="ED7C43">
              <a:alpha val="55000"/>
            </a:srgbClr>
          </a:solidFill>
          <a:ln cap="flat" cmpd="sng" w="19050">
            <a:solidFill>
              <a:srgbClr val="ED7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5" name="Google Shape;1595;p94"/>
          <p:cNvSpPr/>
          <p:nvPr/>
        </p:nvSpPr>
        <p:spPr>
          <a:xfrm>
            <a:off x="3823375" y="2744663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94"/>
          <p:cNvSpPr/>
          <p:nvPr/>
        </p:nvSpPr>
        <p:spPr>
          <a:xfrm>
            <a:off x="3232825" y="3185725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7" name="Google Shape;1597;p94"/>
          <p:cNvSpPr/>
          <p:nvPr/>
        </p:nvSpPr>
        <p:spPr>
          <a:xfrm>
            <a:off x="3528100" y="3185725"/>
            <a:ext cx="102900" cy="102900"/>
          </a:xfrm>
          <a:prstGeom prst="rect">
            <a:avLst/>
          </a:prstGeom>
          <a:solidFill>
            <a:srgbClr val="ED7C43">
              <a:alpha val="55000"/>
            </a:srgbClr>
          </a:solidFill>
          <a:ln cap="flat" cmpd="sng" w="19050">
            <a:solidFill>
              <a:srgbClr val="ED7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p94"/>
          <p:cNvSpPr/>
          <p:nvPr/>
        </p:nvSpPr>
        <p:spPr>
          <a:xfrm>
            <a:off x="3823375" y="3185725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9" name="Google Shape;1599;p94"/>
          <p:cNvSpPr txBox="1"/>
          <p:nvPr>
            <p:ph type="ctrTitle"/>
          </p:nvPr>
        </p:nvSpPr>
        <p:spPr>
          <a:xfrm>
            <a:off x="4207800" y="1375600"/>
            <a:ext cx="30120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You learn that they can do the basics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600" name="Google Shape;1600;p94"/>
          <p:cNvSpPr txBox="1"/>
          <p:nvPr>
            <p:ph type="ctrTitle"/>
          </p:nvPr>
        </p:nvSpPr>
        <p:spPr>
          <a:xfrm>
            <a:off x="4207800" y="1816660"/>
            <a:ext cx="30120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You look really smart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601" name="Google Shape;1601;p94"/>
          <p:cNvSpPr txBox="1"/>
          <p:nvPr>
            <p:ph type="ctrTitle"/>
          </p:nvPr>
        </p:nvSpPr>
        <p:spPr>
          <a:xfrm>
            <a:off x="4207800" y="2247533"/>
            <a:ext cx="30120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Refactoring is important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602" name="Google Shape;1602;p94"/>
          <p:cNvSpPr txBox="1"/>
          <p:nvPr>
            <p:ph type="ctrTitle"/>
          </p:nvPr>
        </p:nvSpPr>
        <p:spPr>
          <a:xfrm>
            <a:off x="4207800" y="2664855"/>
            <a:ext cx="30120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What if they don’t have any?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603" name="Google Shape;1603;p94"/>
          <p:cNvSpPr txBox="1"/>
          <p:nvPr>
            <p:ph type="ctrTitle"/>
          </p:nvPr>
        </p:nvSpPr>
        <p:spPr>
          <a:xfrm>
            <a:off x="4207800" y="3105925"/>
            <a:ext cx="33129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Gives insight into PR’s and what projects they like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604" name="Google Shape;1604;p94"/>
          <p:cNvSpPr txBox="1"/>
          <p:nvPr>
            <p:ph type="ctrTitle"/>
          </p:nvPr>
        </p:nvSpPr>
        <p:spPr>
          <a:xfrm>
            <a:off x="981325" y="1816674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How many golf balls in New York</a:t>
            </a:r>
            <a:endParaRPr sz="12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05" name="Google Shape;1605;p94"/>
          <p:cNvSpPr txBox="1"/>
          <p:nvPr>
            <p:ph type="ctrTitle"/>
          </p:nvPr>
        </p:nvSpPr>
        <p:spPr>
          <a:xfrm>
            <a:off x="981325" y="1375600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FizzBuzz</a:t>
            </a:r>
            <a:endParaRPr sz="1200"/>
          </a:p>
        </p:txBody>
      </p:sp>
      <p:sp>
        <p:nvSpPr>
          <p:cNvPr id="1606" name="Google Shape;1606;p94"/>
          <p:cNvSpPr txBox="1"/>
          <p:nvPr>
            <p:ph type="ctrTitle"/>
          </p:nvPr>
        </p:nvSpPr>
        <p:spPr>
          <a:xfrm>
            <a:off x="981325" y="2240761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Gilded Rose</a:t>
            </a:r>
            <a:endParaRPr sz="1200"/>
          </a:p>
        </p:txBody>
      </p:sp>
      <p:grpSp>
        <p:nvGrpSpPr>
          <p:cNvPr id="1607" name="Google Shape;1607;p94"/>
          <p:cNvGrpSpPr/>
          <p:nvPr/>
        </p:nvGrpSpPr>
        <p:grpSpPr>
          <a:xfrm>
            <a:off x="3156668" y="1045470"/>
            <a:ext cx="239800" cy="239167"/>
            <a:chOff x="-34778075" y="2272675"/>
            <a:chExt cx="293800" cy="293025"/>
          </a:xfrm>
        </p:grpSpPr>
        <p:sp>
          <p:nvSpPr>
            <p:cNvPr id="1608" name="Google Shape;1608;p94"/>
            <p:cNvSpPr/>
            <p:nvPr/>
          </p:nvSpPr>
          <p:spPr>
            <a:xfrm>
              <a:off x="-34725300" y="2324675"/>
              <a:ext cx="187475" cy="188250"/>
            </a:xfrm>
            <a:custGeom>
              <a:rect b="b" l="l" r="r" t="t"/>
              <a:pathLst>
                <a:path extrusionOk="0" h="7530" w="7499">
                  <a:moveTo>
                    <a:pt x="4127" y="693"/>
                  </a:moveTo>
                  <a:lnTo>
                    <a:pt x="4127" y="1134"/>
                  </a:lnTo>
                  <a:cubicBezTo>
                    <a:pt x="4127" y="1292"/>
                    <a:pt x="4253" y="1418"/>
                    <a:pt x="4411" y="1449"/>
                  </a:cubicBezTo>
                  <a:cubicBezTo>
                    <a:pt x="4600" y="1481"/>
                    <a:pt x="4821" y="1607"/>
                    <a:pt x="4978" y="1701"/>
                  </a:cubicBezTo>
                  <a:cubicBezTo>
                    <a:pt x="5023" y="1724"/>
                    <a:pt x="5075" y="1734"/>
                    <a:pt x="5130" y="1734"/>
                  </a:cubicBezTo>
                  <a:cubicBezTo>
                    <a:pt x="5230" y="1734"/>
                    <a:pt x="5338" y="1699"/>
                    <a:pt x="5419" y="1638"/>
                  </a:cubicBezTo>
                  <a:lnTo>
                    <a:pt x="5734" y="1323"/>
                  </a:lnTo>
                  <a:lnTo>
                    <a:pt x="6207" y="1796"/>
                  </a:lnTo>
                  <a:lnTo>
                    <a:pt x="5892" y="2111"/>
                  </a:lnTo>
                  <a:cubicBezTo>
                    <a:pt x="5766" y="2237"/>
                    <a:pt x="5766" y="2394"/>
                    <a:pt x="5860" y="2552"/>
                  </a:cubicBezTo>
                  <a:cubicBezTo>
                    <a:pt x="5986" y="2741"/>
                    <a:pt x="6049" y="2961"/>
                    <a:pt x="6081" y="3150"/>
                  </a:cubicBezTo>
                  <a:cubicBezTo>
                    <a:pt x="6144" y="3308"/>
                    <a:pt x="6238" y="3434"/>
                    <a:pt x="6396" y="3434"/>
                  </a:cubicBezTo>
                  <a:lnTo>
                    <a:pt x="6837" y="3434"/>
                  </a:lnTo>
                  <a:lnTo>
                    <a:pt x="6837" y="4096"/>
                  </a:lnTo>
                  <a:lnTo>
                    <a:pt x="6396" y="4096"/>
                  </a:lnTo>
                  <a:cubicBezTo>
                    <a:pt x="6238" y="4096"/>
                    <a:pt x="6144" y="4222"/>
                    <a:pt x="6081" y="4379"/>
                  </a:cubicBezTo>
                  <a:cubicBezTo>
                    <a:pt x="6049" y="4568"/>
                    <a:pt x="5923" y="4789"/>
                    <a:pt x="5860" y="4946"/>
                  </a:cubicBezTo>
                  <a:cubicBezTo>
                    <a:pt x="5766" y="5072"/>
                    <a:pt x="5829" y="5261"/>
                    <a:pt x="5892" y="5387"/>
                  </a:cubicBezTo>
                  <a:lnTo>
                    <a:pt x="6207" y="5702"/>
                  </a:lnTo>
                  <a:lnTo>
                    <a:pt x="5734" y="6175"/>
                  </a:lnTo>
                  <a:lnTo>
                    <a:pt x="5419" y="5860"/>
                  </a:lnTo>
                  <a:cubicBezTo>
                    <a:pt x="5352" y="5792"/>
                    <a:pt x="5275" y="5761"/>
                    <a:pt x="5194" y="5761"/>
                  </a:cubicBezTo>
                  <a:cubicBezTo>
                    <a:pt x="5124" y="5761"/>
                    <a:pt x="5051" y="5785"/>
                    <a:pt x="4978" y="5828"/>
                  </a:cubicBezTo>
                  <a:cubicBezTo>
                    <a:pt x="4789" y="5954"/>
                    <a:pt x="4600" y="6017"/>
                    <a:pt x="4411" y="6049"/>
                  </a:cubicBezTo>
                  <a:cubicBezTo>
                    <a:pt x="4253" y="6080"/>
                    <a:pt x="4127" y="6206"/>
                    <a:pt x="4127" y="6364"/>
                  </a:cubicBezTo>
                  <a:lnTo>
                    <a:pt x="4127" y="6805"/>
                  </a:lnTo>
                  <a:lnTo>
                    <a:pt x="3466" y="6805"/>
                  </a:lnTo>
                  <a:lnTo>
                    <a:pt x="3466" y="6364"/>
                  </a:lnTo>
                  <a:cubicBezTo>
                    <a:pt x="3466" y="6206"/>
                    <a:pt x="3340" y="6112"/>
                    <a:pt x="3182" y="6049"/>
                  </a:cubicBezTo>
                  <a:cubicBezTo>
                    <a:pt x="2993" y="6017"/>
                    <a:pt x="2741" y="5891"/>
                    <a:pt x="2584" y="5828"/>
                  </a:cubicBezTo>
                  <a:cubicBezTo>
                    <a:pt x="2549" y="5794"/>
                    <a:pt x="2497" y="5780"/>
                    <a:pt x="2441" y="5780"/>
                  </a:cubicBezTo>
                  <a:cubicBezTo>
                    <a:pt x="2344" y="5780"/>
                    <a:pt x="2234" y="5820"/>
                    <a:pt x="2174" y="5860"/>
                  </a:cubicBezTo>
                  <a:lnTo>
                    <a:pt x="1859" y="6175"/>
                  </a:lnTo>
                  <a:lnTo>
                    <a:pt x="1387" y="5702"/>
                  </a:lnTo>
                  <a:lnTo>
                    <a:pt x="1702" y="5387"/>
                  </a:lnTo>
                  <a:cubicBezTo>
                    <a:pt x="1796" y="5261"/>
                    <a:pt x="1796" y="5104"/>
                    <a:pt x="1733" y="4946"/>
                  </a:cubicBezTo>
                  <a:cubicBezTo>
                    <a:pt x="1607" y="4757"/>
                    <a:pt x="1544" y="4568"/>
                    <a:pt x="1481" y="4379"/>
                  </a:cubicBezTo>
                  <a:cubicBezTo>
                    <a:pt x="1450" y="4222"/>
                    <a:pt x="1324" y="4096"/>
                    <a:pt x="1166" y="4096"/>
                  </a:cubicBezTo>
                  <a:lnTo>
                    <a:pt x="756" y="4096"/>
                  </a:lnTo>
                  <a:lnTo>
                    <a:pt x="756" y="3434"/>
                  </a:lnTo>
                  <a:lnTo>
                    <a:pt x="1166" y="3434"/>
                  </a:lnTo>
                  <a:cubicBezTo>
                    <a:pt x="1324" y="3434"/>
                    <a:pt x="1450" y="3308"/>
                    <a:pt x="1481" y="3150"/>
                  </a:cubicBezTo>
                  <a:cubicBezTo>
                    <a:pt x="1544" y="2961"/>
                    <a:pt x="1639" y="2709"/>
                    <a:pt x="1733" y="2552"/>
                  </a:cubicBezTo>
                  <a:cubicBezTo>
                    <a:pt x="1796" y="2426"/>
                    <a:pt x="1765" y="2237"/>
                    <a:pt x="1702" y="2111"/>
                  </a:cubicBezTo>
                  <a:lnTo>
                    <a:pt x="1387" y="1796"/>
                  </a:lnTo>
                  <a:lnTo>
                    <a:pt x="1859" y="1323"/>
                  </a:lnTo>
                  <a:lnTo>
                    <a:pt x="2174" y="1638"/>
                  </a:lnTo>
                  <a:cubicBezTo>
                    <a:pt x="2230" y="1712"/>
                    <a:pt x="2307" y="1743"/>
                    <a:pt x="2392" y="1743"/>
                  </a:cubicBezTo>
                  <a:cubicBezTo>
                    <a:pt x="2453" y="1743"/>
                    <a:pt x="2518" y="1727"/>
                    <a:pt x="2584" y="1701"/>
                  </a:cubicBezTo>
                  <a:cubicBezTo>
                    <a:pt x="2804" y="1575"/>
                    <a:pt x="2993" y="1481"/>
                    <a:pt x="3182" y="1449"/>
                  </a:cubicBezTo>
                  <a:cubicBezTo>
                    <a:pt x="3340" y="1418"/>
                    <a:pt x="3466" y="1292"/>
                    <a:pt x="3466" y="1134"/>
                  </a:cubicBezTo>
                  <a:lnTo>
                    <a:pt x="3466" y="693"/>
                  </a:lnTo>
                  <a:close/>
                  <a:moveTo>
                    <a:pt x="3056" y="0"/>
                  </a:moveTo>
                  <a:cubicBezTo>
                    <a:pt x="2867" y="0"/>
                    <a:pt x="2710" y="158"/>
                    <a:pt x="2710" y="347"/>
                  </a:cubicBezTo>
                  <a:lnTo>
                    <a:pt x="2710" y="851"/>
                  </a:lnTo>
                  <a:cubicBezTo>
                    <a:pt x="2584" y="914"/>
                    <a:pt x="2521" y="945"/>
                    <a:pt x="2426" y="977"/>
                  </a:cubicBezTo>
                  <a:lnTo>
                    <a:pt x="2080" y="630"/>
                  </a:lnTo>
                  <a:cubicBezTo>
                    <a:pt x="1985" y="536"/>
                    <a:pt x="1922" y="504"/>
                    <a:pt x="1828" y="504"/>
                  </a:cubicBezTo>
                  <a:cubicBezTo>
                    <a:pt x="1765" y="504"/>
                    <a:pt x="1639" y="536"/>
                    <a:pt x="1607" y="630"/>
                  </a:cubicBezTo>
                  <a:lnTo>
                    <a:pt x="630" y="1607"/>
                  </a:lnTo>
                  <a:cubicBezTo>
                    <a:pt x="536" y="1701"/>
                    <a:pt x="504" y="1764"/>
                    <a:pt x="504" y="1859"/>
                  </a:cubicBezTo>
                  <a:cubicBezTo>
                    <a:pt x="504" y="1922"/>
                    <a:pt x="536" y="2048"/>
                    <a:pt x="630" y="2079"/>
                  </a:cubicBezTo>
                  <a:lnTo>
                    <a:pt x="977" y="2426"/>
                  </a:lnTo>
                  <a:cubicBezTo>
                    <a:pt x="945" y="2520"/>
                    <a:pt x="914" y="2646"/>
                    <a:pt x="851" y="2709"/>
                  </a:cubicBezTo>
                  <a:lnTo>
                    <a:pt x="347" y="2709"/>
                  </a:lnTo>
                  <a:cubicBezTo>
                    <a:pt x="158" y="2709"/>
                    <a:pt x="0" y="2867"/>
                    <a:pt x="0" y="3056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851" y="4789"/>
                  </a:lnTo>
                  <a:cubicBezTo>
                    <a:pt x="882" y="4915"/>
                    <a:pt x="945" y="5009"/>
                    <a:pt x="977" y="5072"/>
                  </a:cubicBezTo>
                  <a:lnTo>
                    <a:pt x="630" y="5419"/>
                  </a:lnTo>
                  <a:cubicBezTo>
                    <a:pt x="536" y="5513"/>
                    <a:pt x="504" y="5576"/>
                    <a:pt x="504" y="5671"/>
                  </a:cubicBezTo>
                  <a:cubicBezTo>
                    <a:pt x="504" y="5734"/>
                    <a:pt x="536" y="5860"/>
                    <a:pt x="630" y="5891"/>
                  </a:cubicBezTo>
                  <a:lnTo>
                    <a:pt x="1607" y="6900"/>
                  </a:lnTo>
                  <a:cubicBezTo>
                    <a:pt x="1670" y="6963"/>
                    <a:pt x="1765" y="6994"/>
                    <a:pt x="1828" y="6994"/>
                  </a:cubicBezTo>
                  <a:cubicBezTo>
                    <a:pt x="1922" y="6994"/>
                    <a:pt x="2048" y="6963"/>
                    <a:pt x="2080" y="6900"/>
                  </a:cubicBezTo>
                  <a:lnTo>
                    <a:pt x="2426" y="6521"/>
                  </a:lnTo>
                  <a:cubicBezTo>
                    <a:pt x="2521" y="6585"/>
                    <a:pt x="2615" y="6616"/>
                    <a:pt x="2710" y="6648"/>
                  </a:cubicBezTo>
                  <a:lnTo>
                    <a:pt x="2710" y="7152"/>
                  </a:lnTo>
                  <a:cubicBezTo>
                    <a:pt x="2710" y="7372"/>
                    <a:pt x="2867" y="7530"/>
                    <a:pt x="3056" y="7530"/>
                  </a:cubicBezTo>
                  <a:lnTo>
                    <a:pt x="4443" y="7530"/>
                  </a:lnTo>
                  <a:cubicBezTo>
                    <a:pt x="4632" y="7530"/>
                    <a:pt x="4789" y="7372"/>
                    <a:pt x="4789" y="7152"/>
                  </a:cubicBezTo>
                  <a:lnTo>
                    <a:pt x="4789" y="6648"/>
                  </a:lnTo>
                  <a:cubicBezTo>
                    <a:pt x="4915" y="6616"/>
                    <a:pt x="4978" y="6585"/>
                    <a:pt x="5073" y="6521"/>
                  </a:cubicBezTo>
                  <a:lnTo>
                    <a:pt x="5419" y="6900"/>
                  </a:lnTo>
                  <a:cubicBezTo>
                    <a:pt x="5514" y="6963"/>
                    <a:pt x="5577" y="6994"/>
                    <a:pt x="5671" y="6994"/>
                  </a:cubicBezTo>
                  <a:cubicBezTo>
                    <a:pt x="5734" y="6994"/>
                    <a:pt x="5860" y="6963"/>
                    <a:pt x="5892" y="6900"/>
                  </a:cubicBezTo>
                  <a:lnTo>
                    <a:pt x="6868" y="5891"/>
                  </a:lnTo>
                  <a:cubicBezTo>
                    <a:pt x="6994" y="5797"/>
                    <a:pt x="6994" y="5545"/>
                    <a:pt x="6868" y="5419"/>
                  </a:cubicBezTo>
                  <a:lnTo>
                    <a:pt x="6522" y="5072"/>
                  </a:lnTo>
                  <a:cubicBezTo>
                    <a:pt x="6553" y="5009"/>
                    <a:pt x="6616" y="4883"/>
                    <a:pt x="6648" y="4789"/>
                  </a:cubicBezTo>
                  <a:lnTo>
                    <a:pt x="7152" y="4789"/>
                  </a:lnTo>
                  <a:cubicBezTo>
                    <a:pt x="7341" y="4789"/>
                    <a:pt x="7499" y="4631"/>
                    <a:pt x="7499" y="4442"/>
                  </a:cubicBezTo>
                  <a:lnTo>
                    <a:pt x="7499" y="3056"/>
                  </a:lnTo>
                  <a:cubicBezTo>
                    <a:pt x="7499" y="2867"/>
                    <a:pt x="7341" y="2709"/>
                    <a:pt x="7152" y="2709"/>
                  </a:cubicBezTo>
                  <a:lnTo>
                    <a:pt x="6648" y="2709"/>
                  </a:lnTo>
                  <a:cubicBezTo>
                    <a:pt x="6616" y="2583"/>
                    <a:pt x="6553" y="2520"/>
                    <a:pt x="6522" y="2426"/>
                  </a:cubicBezTo>
                  <a:lnTo>
                    <a:pt x="6868" y="2079"/>
                  </a:lnTo>
                  <a:cubicBezTo>
                    <a:pt x="6994" y="1953"/>
                    <a:pt x="6994" y="1733"/>
                    <a:pt x="6868" y="1607"/>
                  </a:cubicBezTo>
                  <a:lnTo>
                    <a:pt x="5892" y="630"/>
                  </a:lnTo>
                  <a:cubicBezTo>
                    <a:pt x="5829" y="536"/>
                    <a:pt x="5734" y="504"/>
                    <a:pt x="5671" y="504"/>
                  </a:cubicBezTo>
                  <a:cubicBezTo>
                    <a:pt x="5577" y="504"/>
                    <a:pt x="5451" y="536"/>
                    <a:pt x="5419" y="630"/>
                  </a:cubicBezTo>
                  <a:lnTo>
                    <a:pt x="5073" y="977"/>
                  </a:lnTo>
                  <a:cubicBezTo>
                    <a:pt x="4978" y="945"/>
                    <a:pt x="4884" y="914"/>
                    <a:pt x="4789" y="851"/>
                  </a:cubicBezTo>
                  <a:lnTo>
                    <a:pt x="4789" y="347"/>
                  </a:ln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94"/>
            <p:cNvSpPr/>
            <p:nvPr/>
          </p:nvSpPr>
          <p:spPr>
            <a:xfrm>
              <a:off x="-34673325" y="2375850"/>
              <a:ext cx="85100" cy="84300"/>
            </a:xfrm>
            <a:custGeom>
              <a:rect b="b" l="l" r="r" t="t"/>
              <a:pathLst>
                <a:path extrusionOk="0" h="3372" w="3404">
                  <a:moveTo>
                    <a:pt x="1702" y="662"/>
                  </a:moveTo>
                  <a:cubicBezTo>
                    <a:pt x="2238" y="662"/>
                    <a:pt x="2710" y="1135"/>
                    <a:pt x="2710" y="1702"/>
                  </a:cubicBezTo>
                  <a:cubicBezTo>
                    <a:pt x="2710" y="2238"/>
                    <a:pt x="2238" y="2710"/>
                    <a:pt x="1702" y="2710"/>
                  </a:cubicBezTo>
                  <a:cubicBezTo>
                    <a:pt x="1135" y="2710"/>
                    <a:pt x="662" y="2238"/>
                    <a:pt x="662" y="1702"/>
                  </a:cubicBezTo>
                  <a:cubicBezTo>
                    <a:pt x="662" y="1135"/>
                    <a:pt x="1135" y="662"/>
                    <a:pt x="1702" y="662"/>
                  </a:cubicBezTo>
                  <a:close/>
                  <a:moveTo>
                    <a:pt x="1702" y="1"/>
                  </a:moveTo>
                  <a:cubicBezTo>
                    <a:pt x="757" y="1"/>
                    <a:pt x="1" y="757"/>
                    <a:pt x="1" y="1702"/>
                  </a:cubicBezTo>
                  <a:cubicBezTo>
                    <a:pt x="1" y="2647"/>
                    <a:pt x="757" y="3372"/>
                    <a:pt x="1702" y="3372"/>
                  </a:cubicBezTo>
                  <a:cubicBezTo>
                    <a:pt x="2647" y="3372"/>
                    <a:pt x="3403" y="2647"/>
                    <a:pt x="3403" y="1702"/>
                  </a:cubicBezTo>
                  <a:cubicBezTo>
                    <a:pt x="3372" y="757"/>
                    <a:pt x="2647" y="1"/>
                    <a:pt x="17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94"/>
            <p:cNvSpPr/>
            <p:nvPr/>
          </p:nvSpPr>
          <p:spPr>
            <a:xfrm>
              <a:off x="-34778075" y="2272675"/>
              <a:ext cx="293800" cy="293025"/>
            </a:xfrm>
            <a:custGeom>
              <a:rect b="b" l="l" r="r" t="t"/>
              <a:pathLst>
                <a:path extrusionOk="0" h="11721" w="11752">
                  <a:moveTo>
                    <a:pt x="5892" y="694"/>
                  </a:moveTo>
                  <a:cubicBezTo>
                    <a:pt x="8727" y="694"/>
                    <a:pt x="11027" y="3025"/>
                    <a:pt x="11027" y="5861"/>
                  </a:cubicBezTo>
                  <a:cubicBezTo>
                    <a:pt x="10996" y="8665"/>
                    <a:pt x="8727" y="10964"/>
                    <a:pt x="5892" y="10964"/>
                  </a:cubicBezTo>
                  <a:cubicBezTo>
                    <a:pt x="4884" y="10964"/>
                    <a:pt x="3939" y="10712"/>
                    <a:pt x="3119" y="10177"/>
                  </a:cubicBezTo>
                  <a:cubicBezTo>
                    <a:pt x="3075" y="10154"/>
                    <a:pt x="2999" y="10132"/>
                    <a:pt x="2936" y="10132"/>
                  </a:cubicBezTo>
                  <a:cubicBezTo>
                    <a:pt x="2910" y="10132"/>
                    <a:pt x="2886" y="10136"/>
                    <a:pt x="2867" y="10145"/>
                  </a:cubicBezTo>
                  <a:lnTo>
                    <a:pt x="914" y="10775"/>
                  </a:lnTo>
                  <a:lnTo>
                    <a:pt x="1544" y="8854"/>
                  </a:lnTo>
                  <a:cubicBezTo>
                    <a:pt x="1576" y="8759"/>
                    <a:pt x="1544" y="8665"/>
                    <a:pt x="1513" y="8570"/>
                  </a:cubicBezTo>
                  <a:cubicBezTo>
                    <a:pt x="1009" y="7751"/>
                    <a:pt x="725" y="6806"/>
                    <a:pt x="725" y="5861"/>
                  </a:cubicBezTo>
                  <a:cubicBezTo>
                    <a:pt x="725" y="3025"/>
                    <a:pt x="3056" y="694"/>
                    <a:pt x="5892" y="694"/>
                  </a:cubicBezTo>
                  <a:close/>
                  <a:moveTo>
                    <a:pt x="5892" y="1"/>
                  </a:moveTo>
                  <a:cubicBezTo>
                    <a:pt x="4348" y="1"/>
                    <a:pt x="2867" y="568"/>
                    <a:pt x="1733" y="1733"/>
                  </a:cubicBezTo>
                  <a:cubicBezTo>
                    <a:pt x="631" y="2836"/>
                    <a:pt x="0" y="4285"/>
                    <a:pt x="0" y="5861"/>
                  </a:cubicBezTo>
                  <a:cubicBezTo>
                    <a:pt x="0" y="6869"/>
                    <a:pt x="284" y="7908"/>
                    <a:pt x="851" y="8822"/>
                  </a:cubicBezTo>
                  <a:lnTo>
                    <a:pt x="63" y="11248"/>
                  </a:lnTo>
                  <a:cubicBezTo>
                    <a:pt x="0" y="11374"/>
                    <a:pt x="63" y="11531"/>
                    <a:pt x="127" y="11594"/>
                  </a:cubicBezTo>
                  <a:cubicBezTo>
                    <a:pt x="197" y="11665"/>
                    <a:pt x="304" y="11701"/>
                    <a:pt x="392" y="11701"/>
                  </a:cubicBezTo>
                  <a:cubicBezTo>
                    <a:pt x="422" y="11701"/>
                    <a:pt x="449" y="11697"/>
                    <a:pt x="473" y="11689"/>
                  </a:cubicBezTo>
                  <a:lnTo>
                    <a:pt x="2930" y="10901"/>
                  </a:lnTo>
                  <a:cubicBezTo>
                    <a:pt x="3844" y="11437"/>
                    <a:pt x="4852" y="11720"/>
                    <a:pt x="5892" y="11720"/>
                  </a:cubicBezTo>
                  <a:cubicBezTo>
                    <a:pt x="7404" y="11720"/>
                    <a:pt x="8916" y="11122"/>
                    <a:pt x="10019" y="9988"/>
                  </a:cubicBezTo>
                  <a:cubicBezTo>
                    <a:pt x="11122" y="8885"/>
                    <a:pt x="11752" y="7436"/>
                    <a:pt x="11752" y="5861"/>
                  </a:cubicBezTo>
                  <a:cubicBezTo>
                    <a:pt x="11752" y="4317"/>
                    <a:pt x="11153" y="2805"/>
                    <a:pt x="10019" y="1702"/>
                  </a:cubicBezTo>
                  <a:cubicBezTo>
                    <a:pt x="8885" y="568"/>
                    <a:pt x="7404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1" name="Google Shape;1611;p94"/>
          <p:cNvSpPr/>
          <p:nvPr/>
        </p:nvSpPr>
        <p:spPr>
          <a:xfrm>
            <a:off x="3459663" y="1044825"/>
            <a:ext cx="239785" cy="240444"/>
          </a:xfrm>
          <a:custGeom>
            <a:rect b="b" l="l" r="r" t="t"/>
            <a:pathLst>
              <a:path extrusionOk="0" h="11846" w="11815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2" name="Google Shape;1612;p94"/>
          <p:cNvGrpSpPr/>
          <p:nvPr/>
        </p:nvGrpSpPr>
        <p:grpSpPr>
          <a:xfrm>
            <a:off x="3762659" y="1033073"/>
            <a:ext cx="263959" cy="263959"/>
            <a:chOff x="-61783350" y="2297100"/>
            <a:chExt cx="316650" cy="316650"/>
          </a:xfrm>
        </p:grpSpPr>
        <p:sp>
          <p:nvSpPr>
            <p:cNvPr id="1613" name="Google Shape;1613;p94"/>
            <p:cNvSpPr/>
            <p:nvPr/>
          </p:nvSpPr>
          <p:spPr>
            <a:xfrm>
              <a:off x="-61783350" y="2297100"/>
              <a:ext cx="316650" cy="316650"/>
            </a:xfrm>
            <a:custGeom>
              <a:rect b="b" l="l" r="r" t="t"/>
              <a:pathLst>
                <a:path extrusionOk="0" h="12666" w="12666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94"/>
            <p:cNvSpPr/>
            <p:nvPr/>
          </p:nvSpPr>
          <p:spPr>
            <a:xfrm>
              <a:off x="-61742375" y="2387675"/>
              <a:ext cx="275675" cy="151250"/>
            </a:xfrm>
            <a:custGeom>
              <a:rect b="b" l="l" r="r" t="t"/>
              <a:pathLst>
                <a:path extrusionOk="0" h="6050" w="11027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23"/>
          <p:cNvGrpSpPr/>
          <p:nvPr/>
        </p:nvGrpSpPr>
        <p:grpSpPr>
          <a:xfrm>
            <a:off x="1356679" y="2985991"/>
            <a:ext cx="3151636" cy="337178"/>
            <a:chOff x="5038274" y="3499581"/>
            <a:chExt cx="3151636" cy="337178"/>
          </a:xfrm>
        </p:grpSpPr>
        <p:grpSp>
          <p:nvGrpSpPr>
            <p:cNvPr id="419" name="Google Shape;419;p23"/>
            <p:cNvGrpSpPr/>
            <p:nvPr/>
          </p:nvGrpSpPr>
          <p:grpSpPr>
            <a:xfrm>
              <a:off x="5038274" y="3499594"/>
              <a:ext cx="295536" cy="337151"/>
              <a:chOff x="-57940525" y="3590375"/>
              <a:chExt cx="279625" cy="319000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-57940525" y="3727425"/>
                <a:ext cx="18150" cy="63800"/>
              </a:xfrm>
              <a:custGeom>
                <a:rect b="b" l="l" r="r" t="t"/>
                <a:pathLst>
                  <a:path extrusionOk="0" h="2552" w="726">
                    <a:moveTo>
                      <a:pt x="725" y="0"/>
                    </a:moveTo>
                    <a:cubicBezTo>
                      <a:pt x="253" y="252"/>
                      <a:pt x="1" y="725"/>
                      <a:pt x="1" y="1260"/>
                    </a:cubicBezTo>
                    <a:cubicBezTo>
                      <a:pt x="1" y="1827"/>
                      <a:pt x="316" y="2300"/>
                      <a:pt x="725" y="2552"/>
                    </a:cubicBezTo>
                    <a:lnTo>
                      <a:pt x="725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-57904300" y="3686450"/>
                <a:ext cx="205600" cy="111075"/>
              </a:xfrm>
              <a:custGeom>
                <a:rect b="b" l="l" r="r" t="t"/>
                <a:pathLst>
                  <a:path extrusionOk="0" h="4443" w="8224">
                    <a:moveTo>
                      <a:pt x="2647" y="2143"/>
                    </a:moveTo>
                    <a:cubicBezTo>
                      <a:pt x="2836" y="2143"/>
                      <a:pt x="2994" y="2301"/>
                      <a:pt x="2994" y="2521"/>
                    </a:cubicBezTo>
                    <a:cubicBezTo>
                      <a:pt x="2994" y="2710"/>
                      <a:pt x="2836" y="2868"/>
                      <a:pt x="2647" y="2868"/>
                    </a:cubicBezTo>
                    <a:cubicBezTo>
                      <a:pt x="2427" y="2868"/>
                      <a:pt x="2301" y="2710"/>
                      <a:pt x="2301" y="2521"/>
                    </a:cubicBezTo>
                    <a:cubicBezTo>
                      <a:pt x="2301" y="2301"/>
                      <a:pt x="2427" y="2143"/>
                      <a:pt x="2647" y="2143"/>
                    </a:cubicBezTo>
                    <a:close/>
                    <a:moveTo>
                      <a:pt x="5640" y="2143"/>
                    </a:moveTo>
                    <a:cubicBezTo>
                      <a:pt x="5829" y="2143"/>
                      <a:pt x="5987" y="2301"/>
                      <a:pt x="5987" y="2521"/>
                    </a:cubicBezTo>
                    <a:cubicBezTo>
                      <a:pt x="5987" y="2710"/>
                      <a:pt x="5829" y="2868"/>
                      <a:pt x="5640" y="2868"/>
                    </a:cubicBezTo>
                    <a:cubicBezTo>
                      <a:pt x="5420" y="2868"/>
                      <a:pt x="5262" y="2710"/>
                      <a:pt x="5262" y="2521"/>
                    </a:cubicBezTo>
                    <a:cubicBezTo>
                      <a:pt x="5262" y="2301"/>
                      <a:pt x="5420" y="2143"/>
                      <a:pt x="5640" y="2143"/>
                    </a:cubicBezTo>
                    <a:close/>
                    <a:moveTo>
                      <a:pt x="1923" y="1"/>
                    </a:moveTo>
                    <a:lnTo>
                      <a:pt x="1" y="1923"/>
                    </a:lnTo>
                    <a:lnTo>
                      <a:pt x="1" y="4443"/>
                    </a:lnTo>
                    <a:lnTo>
                      <a:pt x="1765" y="4443"/>
                    </a:lnTo>
                    <a:cubicBezTo>
                      <a:pt x="2490" y="3986"/>
                      <a:pt x="3309" y="3758"/>
                      <a:pt x="4124" y="3758"/>
                    </a:cubicBezTo>
                    <a:cubicBezTo>
                      <a:pt x="4939" y="3758"/>
                      <a:pt x="5751" y="3986"/>
                      <a:pt x="6459" y="4443"/>
                    </a:cubicBezTo>
                    <a:lnTo>
                      <a:pt x="8224" y="4443"/>
                    </a:lnTo>
                    <a:lnTo>
                      <a:pt x="8224" y="1923"/>
                    </a:lnTo>
                    <a:lnTo>
                      <a:pt x="6302" y="1"/>
                    </a:lnTo>
                    <a:cubicBezTo>
                      <a:pt x="5625" y="395"/>
                      <a:pt x="4876" y="592"/>
                      <a:pt x="4124" y="592"/>
                    </a:cubicBezTo>
                    <a:cubicBezTo>
                      <a:pt x="3372" y="592"/>
                      <a:pt x="2616" y="395"/>
                      <a:pt x="192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23"/>
              <p:cNvSpPr/>
              <p:nvPr/>
            </p:nvSpPr>
            <p:spPr>
              <a:xfrm>
                <a:off x="-57903500" y="3590375"/>
                <a:ext cx="205575" cy="117375"/>
              </a:xfrm>
              <a:custGeom>
                <a:rect b="b" l="l" r="r" t="t"/>
                <a:pathLst>
                  <a:path extrusionOk="0" h="4695" w="8223">
                    <a:moveTo>
                      <a:pt x="4096" y="0"/>
                    </a:moveTo>
                    <a:cubicBezTo>
                      <a:pt x="3560" y="0"/>
                      <a:pt x="3088" y="315"/>
                      <a:pt x="2804" y="756"/>
                    </a:cubicBezTo>
                    <a:cubicBezTo>
                      <a:pt x="2753" y="751"/>
                      <a:pt x="2702" y="748"/>
                      <a:pt x="2651" y="748"/>
                    </a:cubicBezTo>
                    <a:cubicBezTo>
                      <a:pt x="2101" y="748"/>
                      <a:pt x="1551" y="1051"/>
                      <a:pt x="1292" y="1512"/>
                    </a:cubicBezTo>
                    <a:cubicBezTo>
                      <a:pt x="567" y="1638"/>
                      <a:pt x="0" y="2269"/>
                      <a:pt x="0" y="3056"/>
                    </a:cubicBezTo>
                    <a:lnTo>
                      <a:pt x="0" y="4694"/>
                    </a:lnTo>
                    <a:lnTo>
                      <a:pt x="1607" y="3088"/>
                    </a:lnTo>
                    <a:cubicBezTo>
                      <a:pt x="1683" y="3011"/>
                      <a:pt x="1783" y="2970"/>
                      <a:pt x="1884" y="2970"/>
                    </a:cubicBezTo>
                    <a:cubicBezTo>
                      <a:pt x="1951" y="2970"/>
                      <a:pt x="2018" y="2987"/>
                      <a:pt x="2080" y="3025"/>
                    </a:cubicBezTo>
                    <a:cubicBezTo>
                      <a:pt x="2694" y="3450"/>
                      <a:pt x="3403" y="3663"/>
                      <a:pt x="4112" y="3663"/>
                    </a:cubicBezTo>
                    <a:cubicBezTo>
                      <a:pt x="4821" y="3663"/>
                      <a:pt x="5529" y="3450"/>
                      <a:pt x="6144" y="3025"/>
                    </a:cubicBezTo>
                    <a:cubicBezTo>
                      <a:pt x="6206" y="2987"/>
                      <a:pt x="6273" y="2970"/>
                      <a:pt x="6339" y="2970"/>
                    </a:cubicBezTo>
                    <a:cubicBezTo>
                      <a:pt x="6441" y="2970"/>
                      <a:pt x="6540" y="3011"/>
                      <a:pt x="6616" y="3088"/>
                    </a:cubicBezTo>
                    <a:lnTo>
                      <a:pt x="8223" y="4694"/>
                    </a:lnTo>
                    <a:lnTo>
                      <a:pt x="8223" y="3056"/>
                    </a:lnTo>
                    <a:cubicBezTo>
                      <a:pt x="8192" y="2300"/>
                      <a:pt x="7656" y="1638"/>
                      <a:pt x="6900" y="1512"/>
                    </a:cubicBezTo>
                    <a:cubicBezTo>
                      <a:pt x="6641" y="1051"/>
                      <a:pt x="6091" y="748"/>
                      <a:pt x="5541" y="748"/>
                    </a:cubicBezTo>
                    <a:cubicBezTo>
                      <a:pt x="5490" y="748"/>
                      <a:pt x="5439" y="751"/>
                      <a:pt x="5388" y="756"/>
                    </a:cubicBezTo>
                    <a:cubicBezTo>
                      <a:pt x="5136" y="284"/>
                      <a:pt x="4663" y="0"/>
                      <a:pt x="409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23"/>
              <p:cNvSpPr/>
              <p:nvPr/>
            </p:nvSpPr>
            <p:spPr>
              <a:xfrm>
                <a:off x="-57903500" y="3798700"/>
                <a:ext cx="204800" cy="110675"/>
              </a:xfrm>
              <a:custGeom>
                <a:rect b="b" l="l" r="r" t="t"/>
                <a:pathLst>
                  <a:path extrusionOk="0" h="4427" w="8192">
                    <a:moveTo>
                      <a:pt x="5159" y="1001"/>
                    </a:moveTo>
                    <a:cubicBezTo>
                      <a:pt x="5254" y="1001"/>
                      <a:pt x="5340" y="1040"/>
                      <a:pt x="5388" y="1119"/>
                    </a:cubicBezTo>
                    <a:cubicBezTo>
                      <a:pt x="5545" y="1245"/>
                      <a:pt x="5545" y="1465"/>
                      <a:pt x="5388" y="1654"/>
                    </a:cubicBezTo>
                    <a:cubicBezTo>
                      <a:pt x="5041" y="2001"/>
                      <a:pt x="4569" y="2190"/>
                      <a:pt x="4096" y="2190"/>
                    </a:cubicBezTo>
                    <a:cubicBezTo>
                      <a:pt x="3623" y="2190"/>
                      <a:pt x="3119" y="2001"/>
                      <a:pt x="2804" y="1654"/>
                    </a:cubicBezTo>
                    <a:cubicBezTo>
                      <a:pt x="2647" y="1497"/>
                      <a:pt x="2647" y="1245"/>
                      <a:pt x="2804" y="1119"/>
                    </a:cubicBezTo>
                    <a:cubicBezTo>
                      <a:pt x="2883" y="1040"/>
                      <a:pt x="2978" y="1001"/>
                      <a:pt x="3068" y="1001"/>
                    </a:cubicBezTo>
                    <a:cubicBezTo>
                      <a:pt x="3159" y="1001"/>
                      <a:pt x="3245" y="1040"/>
                      <a:pt x="3308" y="1119"/>
                    </a:cubicBezTo>
                    <a:cubicBezTo>
                      <a:pt x="3529" y="1339"/>
                      <a:pt x="3812" y="1449"/>
                      <a:pt x="4096" y="1449"/>
                    </a:cubicBezTo>
                    <a:cubicBezTo>
                      <a:pt x="4380" y="1449"/>
                      <a:pt x="4663" y="1339"/>
                      <a:pt x="4884" y="1119"/>
                    </a:cubicBezTo>
                    <a:cubicBezTo>
                      <a:pt x="4962" y="1040"/>
                      <a:pt x="5065" y="1001"/>
                      <a:pt x="5159" y="1001"/>
                    </a:cubicBezTo>
                    <a:close/>
                    <a:moveTo>
                      <a:pt x="4080" y="0"/>
                    </a:moveTo>
                    <a:cubicBezTo>
                      <a:pt x="3371" y="0"/>
                      <a:pt x="2663" y="205"/>
                      <a:pt x="2048" y="615"/>
                    </a:cubicBezTo>
                    <a:cubicBezTo>
                      <a:pt x="1985" y="646"/>
                      <a:pt x="1922" y="678"/>
                      <a:pt x="1859" y="678"/>
                    </a:cubicBezTo>
                    <a:lnTo>
                      <a:pt x="0" y="678"/>
                    </a:lnTo>
                    <a:cubicBezTo>
                      <a:pt x="189" y="2788"/>
                      <a:pt x="1922" y="4427"/>
                      <a:pt x="4096" y="4427"/>
                    </a:cubicBezTo>
                    <a:cubicBezTo>
                      <a:pt x="6270" y="4427"/>
                      <a:pt x="8003" y="2788"/>
                      <a:pt x="8192" y="678"/>
                    </a:cubicBezTo>
                    <a:lnTo>
                      <a:pt x="6333" y="678"/>
                    </a:lnTo>
                    <a:cubicBezTo>
                      <a:pt x="6270" y="678"/>
                      <a:pt x="6175" y="646"/>
                      <a:pt x="6112" y="615"/>
                    </a:cubicBezTo>
                    <a:cubicBezTo>
                      <a:pt x="5498" y="205"/>
                      <a:pt x="4789" y="0"/>
                      <a:pt x="408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-57679825" y="372662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1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84"/>
                      <a:pt x="1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5" name="Google Shape;425;p23"/>
            <p:cNvGrpSpPr/>
            <p:nvPr/>
          </p:nvGrpSpPr>
          <p:grpSpPr>
            <a:xfrm>
              <a:off x="7301165" y="3500413"/>
              <a:ext cx="335513" cy="335513"/>
              <a:chOff x="-55987225" y="3198925"/>
              <a:chExt cx="317450" cy="317450"/>
            </a:xfrm>
          </p:grpSpPr>
          <p:sp>
            <p:nvSpPr>
              <p:cNvPr id="426" name="Google Shape;426;p23"/>
              <p:cNvSpPr/>
              <p:nvPr/>
            </p:nvSpPr>
            <p:spPr>
              <a:xfrm>
                <a:off x="-55987225" y="3261925"/>
                <a:ext cx="173300" cy="198500"/>
              </a:xfrm>
              <a:custGeom>
                <a:rect b="b" l="l" r="r" t="t"/>
                <a:pathLst>
                  <a:path extrusionOk="0" h="7940" w="6932">
                    <a:moveTo>
                      <a:pt x="4821" y="1954"/>
                    </a:moveTo>
                    <a:cubicBezTo>
                      <a:pt x="5042" y="1954"/>
                      <a:pt x="5199" y="2112"/>
                      <a:pt x="5199" y="2332"/>
                    </a:cubicBezTo>
                    <a:cubicBezTo>
                      <a:pt x="5199" y="2521"/>
                      <a:pt x="5042" y="2679"/>
                      <a:pt x="4821" y="2679"/>
                    </a:cubicBezTo>
                    <a:cubicBezTo>
                      <a:pt x="4632" y="2679"/>
                      <a:pt x="4475" y="2521"/>
                      <a:pt x="4475" y="2332"/>
                    </a:cubicBezTo>
                    <a:cubicBezTo>
                      <a:pt x="4475" y="2175"/>
                      <a:pt x="4632" y="1954"/>
                      <a:pt x="4821" y="1954"/>
                    </a:cubicBezTo>
                    <a:close/>
                    <a:moveTo>
                      <a:pt x="1041" y="4380"/>
                    </a:moveTo>
                    <a:cubicBezTo>
                      <a:pt x="1324" y="4726"/>
                      <a:pt x="1765" y="4947"/>
                      <a:pt x="2269" y="4947"/>
                    </a:cubicBezTo>
                    <a:cubicBezTo>
                      <a:pt x="2238" y="5388"/>
                      <a:pt x="1891" y="5703"/>
                      <a:pt x="1482" y="5703"/>
                    </a:cubicBezTo>
                    <a:cubicBezTo>
                      <a:pt x="1104" y="5703"/>
                      <a:pt x="726" y="5357"/>
                      <a:pt x="726" y="4947"/>
                    </a:cubicBezTo>
                    <a:cubicBezTo>
                      <a:pt x="726" y="4726"/>
                      <a:pt x="852" y="4474"/>
                      <a:pt x="1041" y="4380"/>
                    </a:cubicBezTo>
                    <a:close/>
                    <a:moveTo>
                      <a:pt x="5262" y="1"/>
                    </a:moveTo>
                    <a:cubicBezTo>
                      <a:pt x="4916" y="473"/>
                      <a:pt x="4412" y="820"/>
                      <a:pt x="3845" y="1009"/>
                    </a:cubicBezTo>
                    <a:cubicBezTo>
                      <a:pt x="3466" y="1166"/>
                      <a:pt x="3057" y="1229"/>
                      <a:pt x="2679" y="1229"/>
                    </a:cubicBezTo>
                    <a:cubicBezTo>
                      <a:pt x="2553" y="1229"/>
                      <a:pt x="2427" y="1229"/>
                      <a:pt x="2301" y="1166"/>
                    </a:cubicBezTo>
                    <a:cubicBezTo>
                      <a:pt x="2301" y="1292"/>
                      <a:pt x="2269" y="1450"/>
                      <a:pt x="2269" y="1576"/>
                    </a:cubicBezTo>
                    <a:lnTo>
                      <a:pt x="2269" y="1923"/>
                    </a:lnTo>
                    <a:cubicBezTo>
                      <a:pt x="1450" y="1923"/>
                      <a:pt x="726" y="2584"/>
                      <a:pt x="726" y="3435"/>
                    </a:cubicBezTo>
                    <a:lnTo>
                      <a:pt x="726" y="3624"/>
                    </a:lnTo>
                    <a:cubicBezTo>
                      <a:pt x="253" y="3907"/>
                      <a:pt x="1" y="4380"/>
                      <a:pt x="1" y="4915"/>
                    </a:cubicBezTo>
                    <a:cubicBezTo>
                      <a:pt x="1" y="5735"/>
                      <a:pt x="663" y="6428"/>
                      <a:pt x="1482" y="6428"/>
                    </a:cubicBezTo>
                    <a:cubicBezTo>
                      <a:pt x="1507" y="6429"/>
                      <a:pt x="1533" y="6430"/>
                      <a:pt x="1558" y="6430"/>
                    </a:cubicBezTo>
                    <a:cubicBezTo>
                      <a:pt x="2033" y="6430"/>
                      <a:pt x="2473" y="6156"/>
                      <a:pt x="2742" y="5798"/>
                    </a:cubicBezTo>
                    <a:cubicBezTo>
                      <a:pt x="3466" y="7089"/>
                      <a:pt x="4790" y="7940"/>
                      <a:pt x="6365" y="7940"/>
                    </a:cubicBezTo>
                    <a:cubicBezTo>
                      <a:pt x="6554" y="7940"/>
                      <a:pt x="6775" y="7940"/>
                      <a:pt x="6932" y="7908"/>
                    </a:cubicBezTo>
                    <a:cubicBezTo>
                      <a:pt x="6806" y="7562"/>
                      <a:pt x="6712" y="7184"/>
                      <a:pt x="6712" y="6837"/>
                    </a:cubicBezTo>
                    <a:lnTo>
                      <a:pt x="6712" y="5672"/>
                    </a:lnTo>
                    <a:cubicBezTo>
                      <a:pt x="6617" y="5703"/>
                      <a:pt x="6491" y="5703"/>
                      <a:pt x="6365" y="5703"/>
                    </a:cubicBezTo>
                    <a:cubicBezTo>
                      <a:pt x="5861" y="5703"/>
                      <a:pt x="5388" y="5514"/>
                      <a:pt x="5073" y="5168"/>
                    </a:cubicBezTo>
                    <a:cubicBezTo>
                      <a:pt x="4916" y="5010"/>
                      <a:pt x="4916" y="4758"/>
                      <a:pt x="5073" y="4632"/>
                    </a:cubicBezTo>
                    <a:cubicBezTo>
                      <a:pt x="5152" y="4553"/>
                      <a:pt x="5247" y="4514"/>
                      <a:pt x="5337" y="4514"/>
                    </a:cubicBezTo>
                    <a:cubicBezTo>
                      <a:pt x="5428" y="4514"/>
                      <a:pt x="5514" y="4553"/>
                      <a:pt x="5577" y="4632"/>
                    </a:cubicBezTo>
                    <a:cubicBezTo>
                      <a:pt x="5792" y="4847"/>
                      <a:pt x="6080" y="4959"/>
                      <a:pt x="6371" y="4959"/>
                    </a:cubicBezTo>
                    <a:cubicBezTo>
                      <a:pt x="6507" y="4959"/>
                      <a:pt x="6644" y="4934"/>
                      <a:pt x="6775" y="4884"/>
                    </a:cubicBezTo>
                    <a:lnTo>
                      <a:pt x="6775" y="1923"/>
                    </a:lnTo>
                    <a:cubicBezTo>
                      <a:pt x="5892" y="1765"/>
                      <a:pt x="5262" y="977"/>
                      <a:pt x="5262" y="127"/>
                    </a:cubicBezTo>
                    <a:lnTo>
                      <a:pt x="526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23"/>
              <p:cNvSpPr/>
              <p:nvPr/>
            </p:nvSpPr>
            <p:spPr>
              <a:xfrm>
                <a:off x="-55837575" y="3198925"/>
                <a:ext cx="167800" cy="298525"/>
              </a:xfrm>
              <a:custGeom>
                <a:rect b="b" l="l" r="r" t="t"/>
                <a:pathLst>
                  <a:path extrusionOk="0" h="11941" w="6712">
                    <a:moveTo>
                      <a:pt x="5672" y="6900"/>
                    </a:moveTo>
                    <a:cubicBezTo>
                      <a:pt x="5861" y="6994"/>
                      <a:pt x="5987" y="7246"/>
                      <a:pt x="5987" y="7467"/>
                    </a:cubicBezTo>
                    <a:cubicBezTo>
                      <a:pt x="5987" y="7908"/>
                      <a:pt x="5672" y="8223"/>
                      <a:pt x="5231" y="8223"/>
                    </a:cubicBezTo>
                    <a:cubicBezTo>
                      <a:pt x="4821" y="8223"/>
                      <a:pt x="4443" y="7877"/>
                      <a:pt x="4443" y="7467"/>
                    </a:cubicBezTo>
                    <a:cubicBezTo>
                      <a:pt x="4916" y="7467"/>
                      <a:pt x="5388" y="7246"/>
                      <a:pt x="5672" y="6900"/>
                    </a:cubicBezTo>
                    <a:close/>
                    <a:moveTo>
                      <a:pt x="1" y="0"/>
                    </a:moveTo>
                    <a:lnTo>
                      <a:pt x="1" y="2584"/>
                    </a:lnTo>
                    <a:cubicBezTo>
                      <a:pt x="1" y="3214"/>
                      <a:pt x="505" y="3686"/>
                      <a:pt x="1104" y="3686"/>
                    </a:cubicBezTo>
                    <a:cubicBezTo>
                      <a:pt x="1293" y="3686"/>
                      <a:pt x="1450" y="3844"/>
                      <a:pt x="1450" y="4064"/>
                    </a:cubicBezTo>
                    <a:lnTo>
                      <a:pt x="1450" y="9294"/>
                    </a:lnTo>
                    <a:cubicBezTo>
                      <a:pt x="1450" y="10743"/>
                      <a:pt x="2647" y="11941"/>
                      <a:pt x="4065" y="11941"/>
                    </a:cubicBezTo>
                    <a:lnTo>
                      <a:pt x="4412" y="11941"/>
                    </a:lnTo>
                    <a:lnTo>
                      <a:pt x="4412" y="8790"/>
                    </a:lnTo>
                    <a:cubicBezTo>
                      <a:pt x="4632" y="8885"/>
                      <a:pt x="4916" y="8979"/>
                      <a:pt x="5199" y="8979"/>
                    </a:cubicBezTo>
                    <a:cubicBezTo>
                      <a:pt x="6018" y="8979"/>
                      <a:pt x="6680" y="8318"/>
                      <a:pt x="6680" y="7467"/>
                    </a:cubicBezTo>
                    <a:cubicBezTo>
                      <a:pt x="6711" y="6931"/>
                      <a:pt x="6396" y="6459"/>
                      <a:pt x="5987" y="6175"/>
                    </a:cubicBezTo>
                    <a:lnTo>
                      <a:pt x="5987" y="5986"/>
                    </a:lnTo>
                    <a:cubicBezTo>
                      <a:pt x="5987" y="5167"/>
                      <a:pt x="5262" y="4474"/>
                      <a:pt x="4443" y="4474"/>
                    </a:cubicBezTo>
                    <a:lnTo>
                      <a:pt x="4443" y="4127"/>
                    </a:lnTo>
                    <a:cubicBezTo>
                      <a:pt x="4443" y="1891"/>
                      <a:pt x="2584" y="0"/>
                      <a:pt x="347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23"/>
              <p:cNvSpPr/>
              <p:nvPr/>
            </p:nvSpPr>
            <p:spPr>
              <a:xfrm>
                <a:off x="-55931300" y="3435200"/>
                <a:ext cx="194575" cy="81175"/>
              </a:xfrm>
              <a:custGeom>
                <a:rect b="b" l="l" r="r" t="t"/>
                <a:pathLst>
                  <a:path extrusionOk="0" h="3247" w="7783">
                    <a:moveTo>
                      <a:pt x="347" y="1"/>
                    </a:moveTo>
                    <a:cubicBezTo>
                      <a:pt x="221" y="64"/>
                      <a:pt x="127" y="127"/>
                      <a:pt x="1" y="158"/>
                    </a:cubicBezTo>
                    <a:lnTo>
                      <a:pt x="1" y="2899"/>
                    </a:lnTo>
                    <a:cubicBezTo>
                      <a:pt x="1" y="3088"/>
                      <a:pt x="158" y="3246"/>
                      <a:pt x="347" y="3246"/>
                    </a:cubicBezTo>
                    <a:lnTo>
                      <a:pt x="7627" y="3246"/>
                    </a:lnTo>
                    <a:cubicBezTo>
                      <a:pt x="6551" y="3216"/>
                      <a:pt x="5551" y="2574"/>
                      <a:pt x="5010" y="1702"/>
                    </a:cubicBezTo>
                    <a:cubicBezTo>
                      <a:pt x="4727" y="1734"/>
                      <a:pt x="4411" y="1765"/>
                      <a:pt x="4096" y="1765"/>
                    </a:cubicBezTo>
                    <a:cubicBezTo>
                      <a:pt x="2584" y="1765"/>
                      <a:pt x="1229" y="1040"/>
                      <a:pt x="347" y="1"/>
                    </a:cubicBezTo>
                    <a:close/>
                    <a:moveTo>
                      <a:pt x="7627" y="3246"/>
                    </a:moveTo>
                    <a:cubicBezTo>
                      <a:pt x="7653" y="3246"/>
                      <a:pt x="7679" y="3247"/>
                      <a:pt x="7705" y="3247"/>
                    </a:cubicBezTo>
                    <a:cubicBezTo>
                      <a:pt x="7731" y="3247"/>
                      <a:pt x="7757" y="3246"/>
                      <a:pt x="7783" y="3246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-55927350" y="3202850"/>
                <a:ext cx="70900" cy="71200"/>
              </a:xfrm>
              <a:custGeom>
                <a:rect b="b" l="l" r="r" t="t"/>
                <a:pathLst>
                  <a:path extrusionOk="0" h="2848" w="2836">
                    <a:moveTo>
                      <a:pt x="2836" y="1"/>
                    </a:moveTo>
                    <a:cubicBezTo>
                      <a:pt x="1450" y="379"/>
                      <a:pt x="378" y="1482"/>
                      <a:pt x="0" y="2836"/>
                    </a:cubicBezTo>
                    <a:cubicBezTo>
                      <a:pt x="85" y="2843"/>
                      <a:pt x="170" y="2847"/>
                      <a:pt x="255" y="2847"/>
                    </a:cubicBezTo>
                    <a:cubicBezTo>
                      <a:pt x="548" y="2847"/>
                      <a:pt x="841" y="2801"/>
                      <a:pt x="1135" y="2679"/>
                    </a:cubicBezTo>
                    <a:cubicBezTo>
                      <a:pt x="2111" y="2332"/>
                      <a:pt x="2804" y="1324"/>
                      <a:pt x="2836" y="284"/>
                    </a:cubicBezTo>
                    <a:lnTo>
                      <a:pt x="283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0" name="Google Shape;430;p23"/>
            <p:cNvGrpSpPr/>
            <p:nvPr/>
          </p:nvGrpSpPr>
          <p:grpSpPr>
            <a:xfrm>
              <a:off x="6706292" y="3499581"/>
              <a:ext cx="337178" cy="337178"/>
              <a:chOff x="-55988800" y="3982600"/>
              <a:chExt cx="319025" cy="319025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-55791875" y="3982600"/>
                <a:ext cx="102400" cy="102425"/>
              </a:xfrm>
              <a:custGeom>
                <a:rect b="b" l="l" r="r" t="t"/>
                <a:pathLst>
                  <a:path extrusionOk="0" h="4097" w="4096">
                    <a:moveTo>
                      <a:pt x="1859" y="1"/>
                    </a:moveTo>
                    <a:cubicBezTo>
                      <a:pt x="1071" y="1"/>
                      <a:pt x="410" y="379"/>
                      <a:pt x="0" y="977"/>
                    </a:cubicBezTo>
                    <a:cubicBezTo>
                      <a:pt x="1512" y="1450"/>
                      <a:pt x="2647" y="2647"/>
                      <a:pt x="3119" y="4096"/>
                    </a:cubicBezTo>
                    <a:cubicBezTo>
                      <a:pt x="3718" y="3687"/>
                      <a:pt x="4096" y="3025"/>
                      <a:pt x="4096" y="2237"/>
                    </a:cubicBezTo>
                    <a:cubicBezTo>
                      <a:pt x="4096" y="1009"/>
                      <a:pt x="3119" y="1"/>
                      <a:pt x="185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-55969100" y="3982600"/>
                <a:ext cx="102400" cy="102425"/>
              </a:xfrm>
              <a:custGeom>
                <a:rect b="b" l="l" r="r" t="t"/>
                <a:pathLst>
                  <a:path extrusionOk="0" h="4097" w="4096">
                    <a:moveTo>
                      <a:pt x="2269" y="1"/>
                    </a:moveTo>
                    <a:cubicBezTo>
                      <a:pt x="1040" y="1"/>
                      <a:pt x="1" y="977"/>
                      <a:pt x="1" y="2237"/>
                    </a:cubicBezTo>
                    <a:cubicBezTo>
                      <a:pt x="1" y="2994"/>
                      <a:pt x="410" y="3687"/>
                      <a:pt x="1009" y="4096"/>
                    </a:cubicBezTo>
                    <a:cubicBezTo>
                      <a:pt x="1481" y="2647"/>
                      <a:pt x="2647" y="1450"/>
                      <a:pt x="4096" y="977"/>
                    </a:cubicBezTo>
                    <a:cubicBezTo>
                      <a:pt x="3718" y="379"/>
                      <a:pt x="3057" y="1"/>
                      <a:pt x="226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23"/>
              <p:cNvSpPr/>
              <p:nvPr/>
            </p:nvSpPr>
            <p:spPr>
              <a:xfrm>
                <a:off x="-55819450" y="4021200"/>
                <a:ext cx="92950" cy="92175"/>
              </a:xfrm>
              <a:custGeom>
                <a:rect b="b" l="l" r="r" t="t"/>
                <a:pathLst>
                  <a:path extrusionOk="0" h="3687" w="3718">
                    <a:moveTo>
                      <a:pt x="32" y="0"/>
                    </a:moveTo>
                    <a:lnTo>
                      <a:pt x="32" y="1103"/>
                    </a:lnTo>
                    <a:cubicBezTo>
                      <a:pt x="1" y="2521"/>
                      <a:pt x="1198" y="3686"/>
                      <a:pt x="2615" y="3686"/>
                    </a:cubicBezTo>
                    <a:lnTo>
                      <a:pt x="3718" y="3686"/>
                    </a:lnTo>
                    <a:cubicBezTo>
                      <a:pt x="3529" y="1733"/>
                      <a:pt x="1985" y="158"/>
                      <a:pt x="32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23"/>
              <p:cNvSpPr/>
              <p:nvPr/>
            </p:nvSpPr>
            <p:spPr>
              <a:xfrm>
                <a:off x="-55930500" y="4021200"/>
                <a:ext cx="92950" cy="92175"/>
              </a:xfrm>
              <a:custGeom>
                <a:rect b="b" l="l" r="r" t="t"/>
                <a:pathLst>
                  <a:path extrusionOk="0" h="3687" w="3718">
                    <a:moveTo>
                      <a:pt x="3718" y="0"/>
                    </a:moveTo>
                    <a:cubicBezTo>
                      <a:pt x="1733" y="158"/>
                      <a:pt x="158" y="1733"/>
                      <a:pt x="0" y="3686"/>
                    </a:cubicBezTo>
                    <a:lnTo>
                      <a:pt x="1103" y="3686"/>
                    </a:lnTo>
                    <a:cubicBezTo>
                      <a:pt x="2552" y="3686"/>
                      <a:pt x="3718" y="2521"/>
                      <a:pt x="3718" y="1103"/>
                    </a:cubicBezTo>
                    <a:lnTo>
                      <a:pt x="3718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23"/>
              <p:cNvSpPr/>
              <p:nvPr/>
            </p:nvSpPr>
            <p:spPr>
              <a:xfrm>
                <a:off x="-55988800" y="4086575"/>
                <a:ext cx="319025" cy="215050"/>
              </a:xfrm>
              <a:custGeom>
                <a:rect b="b" l="l" r="r" t="t"/>
                <a:pathLst>
                  <a:path extrusionOk="0" h="8602" w="12761">
                    <a:moveTo>
                      <a:pt x="4884" y="2584"/>
                    </a:moveTo>
                    <a:cubicBezTo>
                      <a:pt x="5105" y="2584"/>
                      <a:pt x="5262" y="2741"/>
                      <a:pt x="5262" y="2930"/>
                    </a:cubicBezTo>
                    <a:cubicBezTo>
                      <a:pt x="5262" y="3119"/>
                      <a:pt x="5105" y="3277"/>
                      <a:pt x="4884" y="3277"/>
                    </a:cubicBezTo>
                    <a:cubicBezTo>
                      <a:pt x="4695" y="3277"/>
                      <a:pt x="4538" y="3151"/>
                      <a:pt x="4538" y="2930"/>
                    </a:cubicBezTo>
                    <a:cubicBezTo>
                      <a:pt x="4538" y="2741"/>
                      <a:pt x="4695" y="2584"/>
                      <a:pt x="4884" y="2584"/>
                    </a:cubicBezTo>
                    <a:close/>
                    <a:moveTo>
                      <a:pt x="7877" y="2615"/>
                    </a:moveTo>
                    <a:cubicBezTo>
                      <a:pt x="8098" y="2615"/>
                      <a:pt x="8255" y="2773"/>
                      <a:pt x="8255" y="2962"/>
                    </a:cubicBezTo>
                    <a:cubicBezTo>
                      <a:pt x="8287" y="3151"/>
                      <a:pt x="8129" y="3308"/>
                      <a:pt x="7877" y="3308"/>
                    </a:cubicBezTo>
                    <a:cubicBezTo>
                      <a:pt x="7688" y="3308"/>
                      <a:pt x="7531" y="3151"/>
                      <a:pt x="7531" y="2962"/>
                    </a:cubicBezTo>
                    <a:cubicBezTo>
                      <a:pt x="7531" y="2773"/>
                      <a:pt x="7688" y="2615"/>
                      <a:pt x="7877" y="2615"/>
                    </a:cubicBezTo>
                    <a:close/>
                    <a:moveTo>
                      <a:pt x="1104" y="4222"/>
                    </a:moveTo>
                    <a:cubicBezTo>
                      <a:pt x="1387" y="4568"/>
                      <a:pt x="1828" y="4820"/>
                      <a:pt x="2332" y="4820"/>
                    </a:cubicBezTo>
                    <a:cubicBezTo>
                      <a:pt x="2301" y="5199"/>
                      <a:pt x="1954" y="5577"/>
                      <a:pt x="1545" y="5577"/>
                    </a:cubicBezTo>
                    <a:cubicBezTo>
                      <a:pt x="1167" y="5577"/>
                      <a:pt x="789" y="5199"/>
                      <a:pt x="789" y="4820"/>
                    </a:cubicBezTo>
                    <a:cubicBezTo>
                      <a:pt x="789" y="4568"/>
                      <a:pt x="915" y="4348"/>
                      <a:pt x="1104" y="4222"/>
                    </a:cubicBezTo>
                    <a:close/>
                    <a:moveTo>
                      <a:pt x="11721" y="4222"/>
                    </a:moveTo>
                    <a:cubicBezTo>
                      <a:pt x="11910" y="4348"/>
                      <a:pt x="12036" y="4568"/>
                      <a:pt x="12036" y="4820"/>
                    </a:cubicBezTo>
                    <a:cubicBezTo>
                      <a:pt x="12036" y="5199"/>
                      <a:pt x="11721" y="5577"/>
                      <a:pt x="11280" y="5577"/>
                    </a:cubicBezTo>
                    <a:cubicBezTo>
                      <a:pt x="10870" y="5577"/>
                      <a:pt x="10492" y="5199"/>
                      <a:pt x="10492" y="4820"/>
                    </a:cubicBezTo>
                    <a:cubicBezTo>
                      <a:pt x="10965" y="4820"/>
                      <a:pt x="11437" y="4568"/>
                      <a:pt x="11721" y="4222"/>
                    </a:cubicBezTo>
                    <a:close/>
                    <a:moveTo>
                      <a:pt x="7460" y="5143"/>
                    </a:moveTo>
                    <a:cubicBezTo>
                      <a:pt x="7554" y="5143"/>
                      <a:pt x="7641" y="5183"/>
                      <a:pt x="7688" y="5262"/>
                    </a:cubicBezTo>
                    <a:cubicBezTo>
                      <a:pt x="7877" y="5356"/>
                      <a:pt x="7877" y="5608"/>
                      <a:pt x="7720" y="5766"/>
                    </a:cubicBezTo>
                    <a:cubicBezTo>
                      <a:pt x="7373" y="6112"/>
                      <a:pt x="6901" y="6301"/>
                      <a:pt x="6396" y="6301"/>
                    </a:cubicBezTo>
                    <a:cubicBezTo>
                      <a:pt x="5892" y="6301"/>
                      <a:pt x="5420" y="6112"/>
                      <a:pt x="5105" y="5766"/>
                    </a:cubicBezTo>
                    <a:cubicBezTo>
                      <a:pt x="4947" y="5608"/>
                      <a:pt x="4947" y="5356"/>
                      <a:pt x="5105" y="5262"/>
                    </a:cubicBezTo>
                    <a:cubicBezTo>
                      <a:pt x="5184" y="5183"/>
                      <a:pt x="5278" y="5143"/>
                      <a:pt x="5369" y="5143"/>
                    </a:cubicBezTo>
                    <a:cubicBezTo>
                      <a:pt x="5459" y="5143"/>
                      <a:pt x="5546" y="5183"/>
                      <a:pt x="5609" y="5262"/>
                    </a:cubicBezTo>
                    <a:cubicBezTo>
                      <a:pt x="5829" y="5466"/>
                      <a:pt x="6113" y="5569"/>
                      <a:pt x="6396" y="5569"/>
                    </a:cubicBezTo>
                    <a:cubicBezTo>
                      <a:pt x="6680" y="5569"/>
                      <a:pt x="6964" y="5466"/>
                      <a:pt x="7184" y="5262"/>
                    </a:cubicBezTo>
                    <a:cubicBezTo>
                      <a:pt x="7263" y="5183"/>
                      <a:pt x="7365" y="5143"/>
                      <a:pt x="7460" y="5143"/>
                    </a:cubicBezTo>
                    <a:close/>
                    <a:moveTo>
                      <a:pt x="6396" y="0"/>
                    </a:moveTo>
                    <a:cubicBezTo>
                      <a:pt x="5829" y="1071"/>
                      <a:pt x="4695" y="1828"/>
                      <a:pt x="3403" y="1828"/>
                    </a:cubicBezTo>
                    <a:lnTo>
                      <a:pt x="2301" y="1828"/>
                    </a:lnTo>
                    <a:cubicBezTo>
                      <a:pt x="1482" y="1828"/>
                      <a:pt x="757" y="2489"/>
                      <a:pt x="757" y="3308"/>
                    </a:cubicBezTo>
                    <a:lnTo>
                      <a:pt x="757" y="3529"/>
                    </a:lnTo>
                    <a:cubicBezTo>
                      <a:pt x="284" y="3781"/>
                      <a:pt x="1" y="4253"/>
                      <a:pt x="1" y="4820"/>
                    </a:cubicBezTo>
                    <a:cubicBezTo>
                      <a:pt x="1" y="5640"/>
                      <a:pt x="694" y="6301"/>
                      <a:pt x="1513" y="6301"/>
                    </a:cubicBezTo>
                    <a:cubicBezTo>
                      <a:pt x="1891" y="6301"/>
                      <a:pt x="2301" y="6144"/>
                      <a:pt x="2521" y="5923"/>
                    </a:cubicBezTo>
                    <a:cubicBezTo>
                      <a:pt x="3120" y="7467"/>
                      <a:pt x="4632" y="8601"/>
                      <a:pt x="6365" y="8601"/>
                    </a:cubicBezTo>
                    <a:cubicBezTo>
                      <a:pt x="8098" y="8601"/>
                      <a:pt x="9578" y="7467"/>
                      <a:pt x="10177" y="5923"/>
                    </a:cubicBezTo>
                    <a:cubicBezTo>
                      <a:pt x="10461" y="6144"/>
                      <a:pt x="10807" y="6301"/>
                      <a:pt x="11185" y="6301"/>
                    </a:cubicBezTo>
                    <a:cubicBezTo>
                      <a:pt x="12036" y="6301"/>
                      <a:pt x="12697" y="5640"/>
                      <a:pt x="12697" y="4820"/>
                    </a:cubicBezTo>
                    <a:cubicBezTo>
                      <a:pt x="12760" y="4253"/>
                      <a:pt x="12445" y="3749"/>
                      <a:pt x="12036" y="3529"/>
                    </a:cubicBezTo>
                    <a:lnTo>
                      <a:pt x="12036" y="3308"/>
                    </a:lnTo>
                    <a:cubicBezTo>
                      <a:pt x="12036" y="2489"/>
                      <a:pt x="11311" y="1828"/>
                      <a:pt x="10492" y="1828"/>
                    </a:cubicBezTo>
                    <a:lnTo>
                      <a:pt x="9389" y="1828"/>
                    </a:lnTo>
                    <a:cubicBezTo>
                      <a:pt x="8098" y="1828"/>
                      <a:pt x="6932" y="1071"/>
                      <a:pt x="639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6" name="Google Shape;436;p23"/>
            <p:cNvGrpSpPr/>
            <p:nvPr/>
          </p:nvGrpSpPr>
          <p:grpSpPr>
            <a:xfrm>
              <a:off x="7894374" y="3499581"/>
              <a:ext cx="295536" cy="337178"/>
              <a:chOff x="-55576850" y="3198125"/>
              <a:chExt cx="279625" cy="319025"/>
            </a:xfrm>
          </p:grpSpPr>
          <p:sp>
            <p:nvSpPr>
              <p:cNvPr id="437" name="Google Shape;437;p23"/>
              <p:cNvSpPr/>
              <p:nvPr/>
            </p:nvSpPr>
            <p:spPr>
              <a:xfrm>
                <a:off x="-55576850" y="3335975"/>
                <a:ext cx="18900" cy="63825"/>
              </a:xfrm>
              <a:custGeom>
                <a:rect b="b" l="l" r="r" t="t"/>
                <a:pathLst>
                  <a:path extrusionOk="0" h="2553" w="756">
                    <a:moveTo>
                      <a:pt x="756" y="0"/>
                    </a:moveTo>
                    <a:cubicBezTo>
                      <a:pt x="315" y="221"/>
                      <a:pt x="0" y="693"/>
                      <a:pt x="0" y="1260"/>
                    </a:cubicBezTo>
                    <a:cubicBezTo>
                      <a:pt x="0" y="1796"/>
                      <a:pt x="315" y="2269"/>
                      <a:pt x="756" y="2552"/>
                    </a:cubicBez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23"/>
              <p:cNvSpPr/>
              <p:nvPr/>
            </p:nvSpPr>
            <p:spPr>
              <a:xfrm>
                <a:off x="-55539850" y="3198125"/>
                <a:ext cx="206375" cy="99275"/>
              </a:xfrm>
              <a:custGeom>
                <a:rect b="b" l="l" r="r" t="t"/>
                <a:pathLst>
                  <a:path extrusionOk="0" h="3971" w="8255">
                    <a:moveTo>
                      <a:pt x="2616" y="1"/>
                    </a:moveTo>
                    <a:cubicBezTo>
                      <a:pt x="2348" y="1"/>
                      <a:pt x="2080" y="95"/>
                      <a:pt x="1860" y="284"/>
                    </a:cubicBezTo>
                    <a:cubicBezTo>
                      <a:pt x="1671" y="95"/>
                      <a:pt x="1387" y="32"/>
                      <a:pt x="1103" y="32"/>
                    </a:cubicBezTo>
                    <a:cubicBezTo>
                      <a:pt x="473" y="32"/>
                      <a:pt x="1" y="536"/>
                      <a:pt x="1" y="1135"/>
                    </a:cubicBezTo>
                    <a:lnTo>
                      <a:pt x="1" y="3970"/>
                    </a:lnTo>
                    <a:lnTo>
                      <a:pt x="1639" y="2364"/>
                    </a:lnTo>
                    <a:cubicBezTo>
                      <a:pt x="1715" y="2287"/>
                      <a:pt x="1815" y="2246"/>
                      <a:pt x="1916" y="2246"/>
                    </a:cubicBezTo>
                    <a:cubicBezTo>
                      <a:pt x="1982" y="2246"/>
                      <a:pt x="2049" y="2263"/>
                      <a:pt x="2112" y="2301"/>
                    </a:cubicBezTo>
                    <a:cubicBezTo>
                      <a:pt x="2726" y="2726"/>
                      <a:pt x="3435" y="2939"/>
                      <a:pt x="4144" y="2939"/>
                    </a:cubicBezTo>
                    <a:cubicBezTo>
                      <a:pt x="4853" y="2939"/>
                      <a:pt x="5561" y="2726"/>
                      <a:pt x="6176" y="2301"/>
                    </a:cubicBezTo>
                    <a:cubicBezTo>
                      <a:pt x="6225" y="2263"/>
                      <a:pt x="6290" y="2246"/>
                      <a:pt x="6355" y="2246"/>
                    </a:cubicBezTo>
                    <a:cubicBezTo>
                      <a:pt x="6456" y="2246"/>
                      <a:pt x="6560" y="2287"/>
                      <a:pt x="6617" y="2364"/>
                    </a:cubicBezTo>
                    <a:lnTo>
                      <a:pt x="8255" y="3970"/>
                    </a:lnTo>
                    <a:lnTo>
                      <a:pt x="8255" y="1135"/>
                    </a:lnTo>
                    <a:cubicBezTo>
                      <a:pt x="8192" y="536"/>
                      <a:pt x="7719" y="32"/>
                      <a:pt x="7089" y="32"/>
                    </a:cubicBezTo>
                    <a:cubicBezTo>
                      <a:pt x="6837" y="32"/>
                      <a:pt x="6554" y="158"/>
                      <a:pt x="6365" y="284"/>
                    </a:cubicBezTo>
                    <a:cubicBezTo>
                      <a:pt x="6144" y="95"/>
                      <a:pt x="5876" y="1"/>
                      <a:pt x="5609" y="1"/>
                    </a:cubicBezTo>
                    <a:cubicBezTo>
                      <a:pt x="5341" y="1"/>
                      <a:pt x="5073" y="95"/>
                      <a:pt x="4853" y="284"/>
                    </a:cubicBezTo>
                    <a:cubicBezTo>
                      <a:pt x="4632" y="95"/>
                      <a:pt x="4372" y="1"/>
                      <a:pt x="4112" y="1"/>
                    </a:cubicBezTo>
                    <a:cubicBezTo>
                      <a:pt x="3852" y="1"/>
                      <a:pt x="3592" y="95"/>
                      <a:pt x="3372" y="284"/>
                    </a:cubicBezTo>
                    <a:cubicBezTo>
                      <a:pt x="3151" y="95"/>
                      <a:pt x="2883" y="1"/>
                      <a:pt x="2616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23"/>
              <p:cNvSpPr/>
              <p:nvPr/>
            </p:nvSpPr>
            <p:spPr>
              <a:xfrm>
                <a:off x="-55539850" y="3275325"/>
                <a:ext cx="204800" cy="241825"/>
              </a:xfrm>
              <a:custGeom>
                <a:rect b="b" l="l" r="r" t="t"/>
                <a:pathLst>
                  <a:path extrusionOk="0" h="9673" w="8192">
                    <a:moveTo>
                      <a:pt x="2616" y="2962"/>
                    </a:moveTo>
                    <a:cubicBezTo>
                      <a:pt x="2805" y="2962"/>
                      <a:pt x="2962" y="3119"/>
                      <a:pt x="2962" y="3308"/>
                    </a:cubicBezTo>
                    <a:cubicBezTo>
                      <a:pt x="2962" y="3529"/>
                      <a:pt x="2805" y="3686"/>
                      <a:pt x="2616" y="3686"/>
                    </a:cubicBezTo>
                    <a:cubicBezTo>
                      <a:pt x="2427" y="3686"/>
                      <a:pt x="2269" y="3560"/>
                      <a:pt x="2269" y="3308"/>
                    </a:cubicBezTo>
                    <a:cubicBezTo>
                      <a:pt x="2269" y="3119"/>
                      <a:pt x="2427" y="2962"/>
                      <a:pt x="2616" y="2962"/>
                    </a:cubicBezTo>
                    <a:close/>
                    <a:moveTo>
                      <a:pt x="5609" y="2993"/>
                    </a:moveTo>
                    <a:cubicBezTo>
                      <a:pt x="5798" y="2993"/>
                      <a:pt x="5955" y="3151"/>
                      <a:pt x="5955" y="3371"/>
                    </a:cubicBezTo>
                    <a:cubicBezTo>
                      <a:pt x="5987" y="3560"/>
                      <a:pt x="5798" y="3718"/>
                      <a:pt x="5609" y="3718"/>
                    </a:cubicBezTo>
                    <a:cubicBezTo>
                      <a:pt x="5420" y="3718"/>
                      <a:pt x="5262" y="3560"/>
                      <a:pt x="5262" y="3371"/>
                    </a:cubicBezTo>
                    <a:cubicBezTo>
                      <a:pt x="5262" y="3151"/>
                      <a:pt x="5420" y="2993"/>
                      <a:pt x="5609" y="2993"/>
                    </a:cubicBezTo>
                    <a:close/>
                    <a:moveTo>
                      <a:pt x="5164" y="6278"/>
                    </a:moveTo>
                    <a:cubicBezTo>
                      <a:pt x="5262" y="6278"/>
                      <a:pt x="5357" y="6317"/>
                      <a:pt x="5420" y="6396"/>
                    </a:cubicBezTo>
                    <a:cubicBezTo>
                      <a:pt x="5577" y="6522"/>
                      <a:pt x="5577" y="6742"/>
                      <a:pt x="5451" y="6900"/>
                    </a:cubicBezTo>
                    <a:cubicBezTo>
                      <a:pt x="5105" y="7246"/>
                      <a:pt x="4632" y="7435"/>
                      <a:pt x="4096" y="7435"/>
                    </a:cubicBezTo>
                    <a:cubicBezTo>
                      <a:pt x="3592" y="7435"/>
                      <a:pt x="3120" y="7246"/>
                      <a:pt x="2805" y="6900"/>
                    </a:cubicBezTo>
                    <a:cubicBezTo>
                      <a:pt x="2647" y="6742"/>
                      <a:pt x="2647" y="6522"/>
                      <a:pt x="2805" y="6396"/>
                    </a:cubicBezTo>
                    <a:cubicBezTo>
                      <a:pt x="2883" y="6317"/>
                      <a:pt x="2986" y="6278"/>
                      <a:pt x="3080" y="6278"/>
                    </a:cubicBezTo>
                    <a:cubicBezTo>
                      <a:pt x="3175" y="6278"/>
                      <a:pt x="3262" y="6317"/>
                      <a:pt x="3309" y="6396"/>
                    </a:cubicBezTo>
                    <a:cubicBezTo>
                      <a:pt x="3529" y="6616"/>
                      <a:pt x="3821" y="6727"/>
                      <a:pt x="4108" y="6727"/>
                    </a:cubicBezTo>
                    <a:cubicBezTo>
                      <a:pt x="4396" y="6727"/>
                      <a:pt x="4679" y="6616"/>
                      <a:pt x="4884" y="6396"/>
                    </a:cubicBezTo>
                    <a:cubicBezTo>
                      <a:pt x="4963" y="6317"/>
                      <a:pt x="5065" y="6278"/>
                      <a:pt x="5164" y="6278"/>
                    </a:cubicBezTo>
                    <a:close/>
                    <a:moveTo>
                      <a:pt x="1954" y="0"/>
                    </a:moveTo>
                    <a:lnTo>
                      <a:pt x="1" y="1954"/>
                    </a:lnTo>
                    <a:lnTo>
                      <a:pt x="1" y="5577"/>
                    </a:lnTo>
                    <a:cubicBezTo>
                      <a:pt x="1" y="7813"/>
                      <a:pt x="1860" y="9672"/>
                      <a:pt x="4096" y="9672"/>
                    </a:cubicBezTo>
                    <a:cubicBezTo>
                      <a:pt x="6365" y="9672"/>
                      <a:pt x="8192" y="7813"/>
                      <a:pt x="8192" y="5577"/>
                    </a:cubicBezTo>
                    <a:lnTo>
                      <a:pt x="8192" y="1954"/>
                    </a:lnTo>
                    <a:lnTo>
                      <a:pt x="6270" y="0"/>
                    </a:lnTo>
                    <a:cubicBezTo>
                      <a:pt x="5609" y="394"/>
                      <a:pt x="4860" y="591"/>
                      <a:pt x="4112" y="591"/>
                    </a:cubicBezTo>
                    <a:cubicBezTo>
                      <a:pt x="3364" y="591"/>
                      <a:pt x="2616" y="394"/>
                      <a:pt x="195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23"/>
              <p:cNvSpPr/>
              <p:nvPr/>
            </p:nvSpPr>
            <p:spPr>
              <a:xfrm>
                <a:off x="-55316150" y="33359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0" y="0"/>
                    </a:moveTo>
                    <a:lnTo>
                      <a:pt x="0" y="2552"/>
                    </a:lnTo>
                    <a:cubicBezTo>
                      <a:pt x="441" y="2269"/>
                      <a:pt x="756" y="1796"/>
                      <a:pt x="756" y="1260"/>
                    </a:cubicBezTo>
                    <a:cubicBezTo>
                      <a:pt x="756" y="693"/>
                      <a:pt x="473" y="221"/>
                      <a:pt x="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1" name="Google Shape;441;p23"/>
            <p:cNvGrpSpPr/>
            <p:nvPr/>
          </p:nvGrpSpPr>
          <p:grpSpPr>
            <a:xfrm>
              <a:off x="5591505" y="3499686"/>
              <a:ext cx="303859" cy="336966"/>
              <a:chOff x="-57162350" y="3982000"/>
              <a:chExt cx="287500" cy="318825"/>
            </a:xfrm>
          </p:grpSpPr>
          <p:sp>
            <p:nvSpPr>
              <p:cNvPr id="442" name="Google Shape;442;p23"/>
              <p:cNvSpPr/>
              <p:nvPr/>
            </p:nvSpPr>
            <p:spPr>
              <a:xfrm>
                <a:off x="-56989850" y="4151150"/>
                <a:ext cx="55150" cy="55150"/>
              </a:xfrm>
              <a:custGeom>
                <a:rect b="b" l="l" r="r" t="t"/>
                <a:pathLst>
                  <a:path extrusionOk="0" h="2206" w="2206">
                    <a:moveTo>
                      <a:pt x="1103" y="1"/>
                    </a:moveTo>
                    <a:cubicBezTo>
                      <a:pt x="504" y="1"/>
                      <a:pt x="0" y="473"/>
                      <a:pt x="0" y="1103"/>
                    </a:cubicBezTo>
                    <a:cubicBezTo>
                      <a:pt x="0" y="1702"/>
                      <a:pt x="504" y="2206"/>
                      <a:pt x="1103" y="2206"/>
                    </a:cubicBezTo>
                    <a:cubicBezTo>
                      <a:pt x="1733" y="2206"/>
                      <a:pt x="2205" y="1702"/>
                      <a:pt x="2205" y="1103"/>
                    </a:cubicBezTo>
                    <a:cubicBezTo>
                      <a:pt x="2205" y="473"/>
                      <a:pt x="1733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23"/>
              <p:cNvSpPr/>
              <p:nvPr/>
            </p:nvSpPr>
            <p:spPr>
              <a:xfrm>
                <a:off x="-57162350" y="3982000"/>
                <a:ext cx="287500" cy="161300"/>
              </a:xfrm>
              <a:custGeom>
                <a:rect b="b" l="l" r="r" t="t"/>
                <a:pathLst>
                  <a:path extrusionOk="0" h="6452" w="11500">
                    <a:moveTo>
                      <a:pt x="5778" y="1"/>
                    </a:moveTo>
                    <a:cubicBezTo>
                      <a:pt x="5286" y="1"/>
                      <a:pt x="4789" y="166"/>
                      <a:pt x="4380" y="497"/>
                    </a:cubicBezTo>
                    <a:cubicBezTo>
                      <a:pt x="4263" y="479"/>
                      <a:pt x="4146" y="470"/>
                      <a:pt x="4031" y="470"/>
                    </a:cubicBezTo>
                    <a:cubicBezTo>
                      <a:pt x="3147" y="470"/>
                      <a:pt x="2323" y="992"/>
                      <a:pt x="2017" y="1883"/>
                    </a:cubicBezTo>
                    <a:cubicBezTo>
                      <a:pt x="1072" y="2230"/>
                      <a:pt x="473" y="3238"/>
                      <a:pt x="631" y="4246"/>
                    </a:cubicBezTo>
                    <a:cubicBezTo>
                      <a:pt x="127" y="4876"/>
                      <a:pt x="1" y="5695"/>
                      <a:pt x="316" y="6452"/>
                    </a:cubicBezTo>
                    <a:cubicBezTo>
                      <a:pt x="536" y="6294"/>
                      <a:pt x="757" y="6168"/>
                      <a:pt x="1040" y="6074"/>
                    </a:cubicBezTo>
                    <a:cubicBezTo>
                      <a:pt x="1355" y="4498"/>
                      <a:pt x="2458" y="3175"/>
                      <a:pt x="4002" y="2577"/>
                    </a:cubicBezTo>
                    <a:cubicBezTo>
                      <a:pt x="4096" y="2545"/>
                      <a:pt x="4096" y="2545"/>
                      <a:pt x="4191" y="2513"/>
                    </a:cubicBezTo>
                    <a:cubicBezTo>
                      <a:pt x="4224" y="2504"/>
                      <a:pt x="4257" y="2499"/>
                      <a:pt x="4290" y="2499"/>
                    </a:cubicBezTo>
                    <a:cubicBezTo>
                      <a:pt x="4474" y="2499"/>
                      <a:pt x="4637" y="2641"/>
                      <a:pt x="4663" y="2829"/>
                    </a:cubicBezTo>
                    <a:cubicBezTo>
                      <a:pt x="4789" y="4593"/>
                      <a:pt x="6239" y="5979"/>
                      <a:pt x="8003" y="5979"/>
                    </a:cubicBezTo>
                    <a:lnTo>
                      <a:pt x="9862" y="5979"/>
                    </a:lnTo>
                    <a:cubicBezTo>
                      <a:pt x="10366" y="5979"/>
                      <a:pt x="10807" y="6137"/>
                      <a:pt x="11185" y="6389"/>
                    </a:cubicBezTo>
                    <a:cubicBezTo>
                      <a:pt x="11500" y="5695"/>
                      <a:pt x="11405" y="4876"/>
                      <a:pt x="10870" y="4246"/>
                    </a:cubicBezTo>
                    <a:cubicBezTo>
                      <a:pt x="11027" y="3207"/>
                      <a:pt x="10492" y="2230"/>
                      <a:pt x="9515" y="1883"/>
                    </a:cubicBezTo>
                    <a:cubicBezTo>
                      <a:pt x="9178" y="1040"/>
                      <a:pt x="8363" y="472"/>
                      <a:pt x="7475" y="472"/>
                    </a:cubicBezTo>
                    <a:cubicBezTo>
                      <a:pt x="7368" y="472"/>
                      <a:pt x="7260" y="480"/>
                      <a:pt x="7152" y="497"/>
                    </a:cubicBezTo>
                    <a:cubicBezTo>
                      <a:pt x="6758" y="166"/>
                      <a:pt x="6270" y="1"/>
                      <a:pt x="5778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23"/>
              <p:cNvSpPr/>
              <p:nvPr/>
            </p:nvSpPr>
            <p:spPr>
              <a:xfrm>
                <a:off x="-57119850" y="4066875"/>
                <a:ext cx="126075" cy="111875"/>
              </a:xfrm>
              <a:custGeom>
                <a:rect b="b" l="l" r="r" t="t"/>
                <a:pathLst>
                  <a:path extrusionOk="0" h="4475" w="5043">
                    <a:moveTo>
                      <a:pt x="2333" y="1"/>
                    </a:moveTo>
                    <a:cubicBezTo>
                      <a:pt x="915" y="694"/>
                      <a:pt x="2" y="2111"/>
                      <a:pt x="2" y="3718"/>
                    </a:cubicBezTo>
                    <a:lnTo>
                      <a:pt x="2" y="4191"/>
                    </a:lnTo>
                    <a:lnTo>
                      <a:pt x="2" y="4359"/>
                    </a:lnTo>
                    <a:lnTo>
                      <a:pt x="2" y="4359"/>
                    </a:lnTo>
                    <a:cubicBezTo>
                      <a:pt x="32" y="3375"/>
                      <a:pt x="829" y="2616"/>
                      <a:pt x="1861" y="2616"/>
                    </a:cubicBezTo>
                    <a:cubicBezTo>
                      <a:pt x="2774" y="2616"/>
                      <a:pt x="3499" y="3246"/>
                      <a:pt x="3656" y="4096"/>
                    </a:cubicBezTo>
                    <a:lnTo>
                      <a:pt x="4507" y="4096"/>
                    </a:lnTo>
                    <a:cubicBezTo>
                      <a:pt x="4570" y="3718"/>
                      <a:pt x="4791" y="3403"/>
                      <a:pt x="5043" y="3120"/>
                    </a:cubicBezTo>
                    <a:cubicBezTo>
                      <a:pt x="3656" y="2647"/>
                      <a:pt x="2617" y="1481"/>
                      <a:pt x="2333" y="1"/>
                    </a:cubicBezTo>
                    <a:close/>
                    <a:moveTo>
                      <a:pt x="2" y="4359"/>
                    </a:moveTo>
                    <a:cubicBezTo>
                      <a:pt x="1" y="4397"/>
                      <a:pt x="1" y="4435"/>
                      <a:pt x="2" y="4474"/>
                    </a:cubicBezTo>
                    <a:lnTo>
                      <a:pt x="2" y="4359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23"/>
              <p:cNvSpPr/>
              <p:nvPr/>
            </p:nvSpPr>
            <p:spPr>
              <a:xfrm>
                <a:off x="-57100925" y="4151150"/>
                <a:ext cx="55175" cy="55150"/>
              </a:xfrm>
              <a:custGeom>
                <a:rect b="b" l="l" r="r" t="t"/>
                <a:pathLst>
                  <a:path extrusionOk="0" h="2206" w="2207">
                    <a:moveTo>
                      <a:pt x="1104" y="1"/>
                    </a:moveTo>
                    <a:cubicBezTo>
                      <a:pt x="505" y="1"/>
                      <a:pt x="1" y="473"/>
                      <a:pt x="1" y="1103"/>
                    </a:cubicBezTo>
                    <a:cubicBezTo>
                      <a:pt x="1" y="1702"/>
                      <a:pt x="505" y="2206"/>
                      <a:pt x="1104" y="2206"/>
                    </a:cubicBezTo>
                    <a:cubicBezTo>
                      <a:pt x="1702" y="2206"/>
                      <a:pt x="2206" y="1702"/>
                      <a:pt x="2206" y="1103"/>
                    </a:cubicBezTo>
                    <a:cubicBezTo>
                      <a:pt x="2206" y="473"/>
                      <a:pt x="1702" y="1"/>
                      <a:pt x="1104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23"/>
              <p:cNvSpPr/>
              <p:nvPr/>
            </p:nvSpPr>
            <p:spPr>
              <a:xfrm>
                <a:off x="-57119825" y="4179500"/>
                <a:ext cx="204800" cy="121325"/>
              </a:xfrm>
              <a:custGeom>
                <a:rect b="b" l="l" r="r" t="t"/>
                <a:pathLst>
                  <a:path extrusionOk="0" h="4853" w="8192">
                    <a:moveTo>
                      <a:pt x="5160" y="2151"/>
                    </a:moveTo>
                    <a:cubicBezTo>
                      <a:pt x="5254" y="2151"/>
                      <a:pt x="5341" y="2190"/>
                      <a:pt x="5388" y="2269"/>
                    </a:cubicBezTo>
                    <a:cubicBezTo>
                      <a:pt x="5546" y="2427"/>
                      <a:pt x="5546" y="2679"/>
                      <a:pt x="5388" y="2805"/>
                    </a:cubicBezTo>
                    <a:cubicBezTo>
                      <a:pt x="5042" y="3151"/>
                      <a:pt x="4569" y="3340"/>
                      <a:pt x="4096" y="3340"/>
                    </a:cubicBezTo>
                    <a:cubicBezTo>
                      <a:pt x="3624" y="3340"/>
                      <a:pt x="3120" y="3151"/>
                      <a:pt x="2805" y="2805"/>
                    </a:cubicBezTo>
                    <a:cubicBezTo>
                      <a:pt x="2647" y="2647"/>
                      <a:pt x="2647" y="2395"/>
                      <a:pt x="2805" y="2269"/>
                    </a:cubicBezTo>
                    <a:cubicBezTo>
                      <a:pt x="2884" y="2190"/>
                      <a:pt x="2978" y="2151"/>
                      <a:pt x="3069" y="2151"/>
                    </a:cubicBezTo>
                    <a:cubicBezTo>
                      <a:pt x="3159" y="2151"/>
                      <a:pt x="3246" y="2190"/>
                      <a:pt x="3309" y="2269"/>
                    </a:cubicBezTo>
                    <a:cubicBezTo>
                      <a:pt x="3529" y="2490"/>
                      <a:pt x="3813" y="2600"/>
                      <a:pt x="4096" y="2600"/>
                    </a:cubicBezTo>
                    <a:cubicBezTo>
                      <a:pt x="4380" y="2600"/>
                      <a:pt x="4664" y="2490"/>
                      <a:pt x="4884" y="2269"/>
                    </a:cubicBezTo>
                    <a:cubicBezTo>
                      <a:pt x="4963" y="2190"/>
                      <a:pt x="5065" y="2151"/>
                      <a:pt x="5160" y="2151"/>
                    </a:cubicBezTo>
                    <a:close/>
                    <a:moveTo>
                      <a:pt x="1" y="1"/>
                    </a:moveTo>
                    <a:lnTo>
                      <a:pt x="1" y="2238"/>
                    </a:lnTo>
                    <a:cubicBezTo>
                      <a:pt x="1" y="3687"/>
                      <a:pt x="1198" y="4853"/>
                      <a:pt x="2616" y="4853"/>
                    </a:cubicBezTo>
                    <a:lnTo>
                      <a:pt x="5609" y="4853"/>
                    </a:lnTo>
                    <a:cubicBezTo>
                      <a:pt x="7058" y="4853"/>
                      <a:pt x="8192" y="3655"/>
                      <a:pt x="8192" y="2238"/>
                    </a:cubicBezTo>
                    <a:lnTo>
                      <a:pt x="8192" y="1"/>
                    </a:lnTo>
                    <a:cubicBezTo>
                      <a:pt x="8192" y="977"/>
                      <a:pt x="7341" y="1860"/>
                      <a:pt x="6302" y="1860"/>
                    </a:cubicBezTo>
                    <a:cubicBezTo>
                      <a:pt x="5388" y="1860"/>
                      <a:pt x="4664" y="1230"/>
                      <a:pt x="4506" y="347"/>
                    </a:cubicBezTo>
                    <a:lnTo>
                      <a:pt x="3655" y="347"/>
                    </a:lnTo>
                    <a:cubicBezTo>
                      <a:pt x="3498" y="1230"/>
                      <a:pt x="2710" y="1860"/>
                      <a:pt x="1860" y="1860"/>
                    </a:cubicBezTo>
                    <a:cubicBezTo>
                      <a:pt x="820" y="1860"/>
                      <a:pt x="1" y="1009"/>
                      <a:pt x="1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23"/>
              <p:cNvSpPr/>
              <p:nvPr/>
            </p:nvSpPr>
            <p:spPr>
              <a:xfrm>
                <a:off x="-57158400" y="4156675"/>
                <a:ext cx="18900" cy="63825"/>
              </a:xfrm>
              <a:custGeom>
                <a:rect b="b" l="l" r="r" t="t"/>
                <a:pathLst>
                  <a:path extrusionOk="0" h="2553" w="756">
                    <a:moveTo>
                      <a:pt x="756" y="0"/>
                    </a:moveTo>
                    <a:cubicBezTo>
                      <a:pt x="315" y="252"/>
                      <a:pt x="0" y="725"/>
                      <a:pt x="0" y="1260"/>
                    </a:cubicBezTo>
                    <a:cubicBezTo>
                      <a:pt x="0" y="1827"/>
                      <a:pt x="315" y="2300"/>
                      <a:pt x="756" y="2552"/>
                    </a:cubicBez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23"/>
              <p:cNvSpPr/>
              <p:nvPr/>
            </p:nvSpPr>
            <p:spPr>
              <a:xfrm>
                <a:off x="-56896125" y="41558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0" y="1"/>
                    </a:moveTo>
                    <a:lnTo>
                      <a:pt x="0" y="2553"/>
                    </a:lnTo>
                    <a:cubicBezTo>
                      <a:pt x="441" y="2269"/>
                      <a:pt x="756" y="1796"/>
                      <a:pt x="756" y="1261"/>
                    </a:cubicBezTo>
                    <a:cubicBezTo>
                      <a:pt x="756" y="757"/>
                      <a:pt x="441" y="284"/>
                      <a:pt x="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23"/>
              <p:cNvSpPr/>
              <p:nvPr/>
            </p:nvSpPr>
            <p:spPr>
              <a:xfrm>
                <a:off x="-56924475" y="4149575"/>
                <a:ext cx="9450" cy="29175"/>
              </a:xfrm>
              <a:custGeom>
                <a:rect b="b" l="l" r="r" t="t"/>
                <a:pathLst>
                  <a:path extrusionOk="0" h="1167" w="378">
                    <a:moveTo>
                      <a:pt x="0" y="1"/>
                    </a:moveTo>
                    <a:cubicBezTo>
                      <a:pt x="221" y="379"/>
                      <a:pt x="378" y="757"/>
                      <a:pt x="378" y="1166"/>
                    </a:cubicBezTo>
                    <a:lnTo>
                      <a:pt x="378" y="883"/>
                    </a:ln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0" name="Google Shape;450;p23"/>
            <p:cNvGrpSpPr/>
            <p:nvPr/>
          </p:nvGrpSpPr>
          <p:grpSpPr>
            <a:xfrm>
              <a:off x="6153060" y="3499594"/>
              <a:ext cx="295536" cy="337151"/>
              <a:chOff x="-56766175" y="3198925"/>
              <a:chExt cx="279625" cy="31900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-56766175" y="33359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757" y="0"/>
                    </a:moveTo>
                    <a:cubicBezTo>
                      <a:pt x="316" y="221"/>
                      <a:pt x="1" y="693"/>
                      <a:pt x="1" y="1260"/>
                    </a:cubicBezTo>
                    <a:cubicBezTo>
                      <a:pt x="1" y="1796"/>
                      <a:pt x="316" y="2269"/>
                      <a:pt x="757" y="2552"/>
                    </a:cubicBezTo>
                    <a:lnTo>
                      <a:pt x="757" y="158"/>
                    </a:lnTo>
                    <a:lnTo>
                      <a:pt x="75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-56747275" y="3198925"/>
                <a:ext cx="222925" cy="93750"/>
              </a:xfrm>
              <a:custGeom>
                <a:rect b="b" l="l" r="r" t="t"/>
                <a:pathLst>
                  <a:path extrusionOk="0" h="3750" w="8917">
                    <a:moveTo>
                      <a:pt x="347" y="0"/>
                    </a:moveTo>
                    <a:cubicBezTo>
                      <a:pt x="158" y="0"/>
                      <a:pt x="1" y="158"/>
                      <a:pt x="32" y="347"/>
                    </a:cubicBezTo>
                    <a:cubicBezTo>
                      <a:pt x="410" y="2269"/>
                      <a:pt x="2080" y="3749"/>
                      <a:pt x="4096" y="3749"/>
                    </a:cubicBezTo>
                    <a:lnTo>
                      <a:pt x="8917" y="3749"/>
                    </a:lnTo>
                    <a:cubicBezTo>
                      <a:pt x="8728" y="1639"/>
                      <a:pt x="6995" y="0"/>
                      <a:pt x="4852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-56710250" y="3348575"/>
                <a:ext cx="55150" cy="55150"/>
              </a:xfrm>
              <a:custGeom>
                <a:rect b="b" l="l" r="r" t="t"/>
                <a:pathLst>
                  <a:path extrusionOk="0" h="2206" w="2206">
                    <a:moveTo>
                      <a:pt x="1103" y="0"/>
                    </a:moveTo>
                    <a:cubicBezTo>
                      <a:pt x="473" y="0"/>
                      <a:pt x="0" y="504"/>
                      <a:pt x="0" y="1103"/>
                    </a:cubicBezTo>
                    <a:cubicBezTo>
                      <a:pt x="0" y="1670"/>
                      <a:pt x="504" y="2206"/>
                      <a:pt x="1103" y="2206"/>
                    </a:cubicBezTo>
                    <a:cubicBezTo>
                      <a:pt x="1733" y="2206"/>
                      <a:pt x="2206" y="1702"/>
                      <a:pt x="2206" y="1103"/>
                    </a:cubicBezTo>
                    <a:cubicBezTo>
                      <a:pt x="2206" y="504"/>
                      <a:pt x="1733" y="0"/>
                      <a:pt x="1103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-56597625" y="3349350"/>
                <a:ext cx="55150" cy="55175"/>
              </a:xfrm>
              <a:custGeom>
                <a:rect b="b" l="l" r="r" t="t"/>
                <a:pathLst>
                  <a:path extrusionOk="0" h="2207" w="2206">
                    <a:moveTo>
                      <a:pt x="1103" y="1"/>
                    </a:moveTo>
                    <a:cubicBezTo>
                      <a:pt x="473" y="1"/>
                      <a:pt x="1" y="505"/>
                      <a:pt x="1" y="1103"/>
                    </a:cubicBezTo>
                    <a:cubicBezTo>
                      <a:pt x="1" y="1702"/>
                      <a:pt x="473" y="2206"/>
                      <a:pt x="1103" y="2206"/>
                    </a:cubicBezTo>
                    <a:cubicBezTo>
                      <a:pt x="1702" y="2206"/>
                      <a:pt x="2206" y="1702"/>
                      <a:pt x="2206" y="1103"/>
                    </a:cubicBezTo>
                    <a:cubicBezTo>
                      <a:pt x="2206" y="505"/>
                      <a:pt x="1702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-56727575" y="3376925"/>
                <a:ext cx="204800" cy="141000"/>
              </a:xfrm>
              <a:custGeom>
                <a:rect b="b" l="l" r="r" t="t"/>
                <a:pathLst>
                  <a:path extrusionOk="0" h="5640" w="8192">
                    <a:moveTo>
                      <a:pt x="5104" y="2174"/>
                    </a:moveTo>
                    <a:cubicBezTo>
                      <a:pt x="5199" y="2174"/>
                      <a:pt x="5293" y="2206"/>
                      <a:pt x="5356" y="2269"/>
                    </a:cubicBezTo>
                    <a:cubicBezTo>
                      <a:pt x="5545" y="2395"/>
                      <a:pt x="5545" y="2647"/>
                      <a:pt x="5388" y="2804"/>
                    </a:cubicBezTo>
                    <a:cubicBezTo>
                      <a:pt x="5041" y="3151"/>
                      <a:pt x="4569" y="3340"/>
                      <a:pt x="4096" y="3340"/>
                    </a:cubicBezTo>
                    <a:cubicBezTo>
                      <a:pt x="3560" y="3340"/>
                      <a:pt x="3088" y="3151"/>
                      <a:pt x="2741" y="2804"/>
                    </a:cubicBezTo>
                    <a:cubicBezTo>
                      <a:pt x="2584" y="2647"/>
                      <a:pt x="2584" y="2395"/>
                      <a:pt x="2741" y="2269"/>
                    </a:cubicBezTo>
                    <a:cubicBezTo>
                      <a:pt x="2820" y="2206"/>
                      <a:pt x="2922" y="2174"/>
                      <a:pt x="3021" y="2174"/>
                    </a:cubicBezTo>
                    <a:cubicBezTo>
                      <a:pt x="3119" y="2174"/>
                      <a:pt x="3214" y="2206"/>
                      <a:pt x="3277" y="2269"/>
                    </a:cubicBezTo>
                    <a:cubicBezTo>
                      <a:pt x="3482" y="2489"/>
                      <a:pt x="3765" y="2600"/>
                      <a:pt x="4053" y="2600"/>
                    </a:cubicBezTo>
                    <a:cubicBezTo>
                      <a:pt x="4340" y="2600"/>
                      <a:pt x="4632" y="2489"/>
                      <a:pt x="4852" y="2269"/>
                    </a:cubicBezTo>
                    <a:cubicBezTo>
                      <a:pt x="4915" y="2206"/>
                      <a:pt x="5010" y="2174"/>
                      <a:pt x="5104" y="2174"/>
                    </a:cubicBezTo>
                    <a:close/>
                    <a:moveTo>
                      <a:pt x="0" y="0"/>
                    </a:moveTo>
                    <a:lnTo>
                      <a:pt x="0" y="1513"/>
                    </a:lnTo>
                    <a:cubicBezTo>
                      <a:pt x="0" y="3623"/>
                      <a:pt x="1639" y="5451"/>
                      <a:pt x="3718" y="5640"/>
                    </a:cubicBezTo>
                    <a:lnTo>
                      <a:pt x="3718" y="4537"/>
                    </a:lnTo>
                    <a:cubicBezTo>
                      <a:pt x="3718" y="4348"/>
                      <a:pt x="3875" y="4191"/>
                      <a:pt x="4096" y="4191"/>
                    </a:cubicBezTo>
                    <a:cubicBezTo>
                      <a:pt x="4285" y="4191"/>
                      <a:pt x="4442" y="4348"/>
                      <a:pt x="4442" y="4537"/>
                    </a:cubicBezTo>
                    <a:lnTo>
                      <a:pt x="4442" y="5640"/>
                    </a:lnTo>
                    <a:cubicBezTo>
                      <a:pt x="6522" y="5451"/>
                      <a:pt x="8192" y="3623"/>
                      <a:pt x="8192" y="1513"/>
                    </a:cubicBezTo>
                    <a:lnTo>
                      <a:pt x="8192" y="0"/>
                    </a:lnTo>
                    <a:cubicBezTo>
                      <a:pt x="8192" y="1009"/>
                      <a:pt x="7309" y="1859"/>
                      <a:pt x="6301" y="1859"/>
                    </a:cubicBezTo>
                    <a:cubicBezTo>
                      <a:pt x="5388" y="1859"/>
                      <a:pt x="4632" y="1229"/>
                      <a:pt x="4474" y="347"/>
                    </a:cubicBezTo>
                    <a:lnTo>
                      <a:pt x="3655" y="347"/>
                    </a:lnTo>
                    <a:cubicBezTo>
                      <a:pt x="3497" y="1229"/>
                      <a:pt x="2710" y="1859"/>
                      <a:pt x="1828" y="1859"/>
                    </a:cubicBezTo>
                    <a:cubicBezTo>
                      <a:pt x="819" y="1859"/>
                      <a:pt x="0" y="1009"/>
                      <a:pt x="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-56729150" y="3289500"/>
                <a:ext cx="204000" cy="87450"/>
              </a:xfrm>
              <a:custGeom>
                <a:rect b="b" l="l" r="r" t="t"/>
                <a:pathLst>
                  <a:path extrusionOk="0" h="3498" w="8160">
                    <a:moveTo>
                      <a:pt x="567" y="0"/>
                    </a:moveTo>
                    <a:cubicBezTo>
                      <a:pt x="221" y="630"/>
                      <a:pt x="0" y="1292"/>
                      <a:pt x="0" y="2017"/>
                    </a:cubicBezTo>
                    <a:lnTo>
                      <a:pt x="0" y="3497"/>
                    </a:lnTo>
                    <a:cubicBezTo>
                      <a:pt x="0" y="2489"/>
                      <a:pt x="851" y="1639"/>
                      <a:pt x="1859" y="1639"/>
                    </a:cubicBezTo>
                    <a:cubicBezTo>
                      <a:pt x="2773" y="1639"/>
                      <a:pt x="3529" y="2269"/>
                      <a:pt x="3686" y="3151"/>
                    </a:cubicBezTo>
                    <a:lnTo>
                      <a:pt x="4505" y="3151"/>
                    </a:lnTo>
                    <a:cubicBezTo>
                      <a:pt x="4663" y="2269"/>
                      <a:pt x="5451" y="1639"/>
                      <a:pt x="6333" y="1639"/>
                    </a:cubicBezTo>
                    <a:cubicBezTo>
                      <a:pt x="7341" y="1639"/>
                      <a:pt x="8160" y="2489"/>
                      <a:pt x="8160" y="3497"/>
                    </a:cubicBezTo>
                    <a:lnTo>
                      <a:pt x="8160" y="914"/>
                    </a:lnTo>
                    <a:lnTo>
                      <a:pt x="3340" y="914"/>
                    </a:lnTo>
                    <a:cubicBezTo>
                      <a:pt x="2332" y="851"/>
                      <a:pt x="1355" y="536"/>
                      <a:pt x="567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-56505475" y="33359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0"/>
                    </a:cubicBezTo>
                    <a:cubicBezTo>
                      <a:pt x="757" y="693"/>
                      <a:pt x="473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58" name="Google Shape;458;p23"/>
          <p:cNvGrpSpPr/>
          <p:nvPr/>
        </p:nvGrpSpPr>
        <p:grpSpPr>
          <a:xfrm>
            <a:off x="2428200" y="2405109"/>
            <a:ext cx="2080115" cy="337997"/>
            <a:chOff x="6068557" y="2872121"/>
            <a:chExt cx="2080115" cy="337997"/>
          </a:xfrm>
        </p:grpSpPr>
        <p:grpSp>
          <p:nvGrpSpPr>
            <p:cNvPr id="459" name="Google Shape;459;p23"/>
            <p:cNvGrpSpPr/>
            <p:nvPr/>
          </p:nvGrpSpPr>
          <p:grpSpPr>
            <a:xfrm>
              <a:off x="6068557" y="2872121"/>
              <a:ext cx="337997" cy="337997"/>
              <a:chOff x="-57570350" y="3982600"/>
              <a:chExt cx="319800" cy="319800"/>
            </a:xfrm>
          </p:grpSpPr>
          <p:sp>
            <p:nvSpPr>
              <p:cNvPr id="460" name="Google Shape;460;p23"/>
              <p:cNvSpPr/>
              <p:nvPr/>
            </p:nvSpPr>
            <p:spPr>
              <a:xfrm>
                <a:off x="-57570350" y="4033000"/>
                <a:ext cx="319800" cy="269400"/>
              </a:xfrm>
              <a:custGeom>
                <a:rect b="b" l="l" r="r" t="t"/>
                <a:pathLst>
                  <a:path extrusionOk="0" h="10776" w="12792">
                    <a:moveTo>
                      <a:pt x="9452" y="4002"/>
                    </a:moveTo>
                    <a:cubicBezTo>
                      <a:pt x="10083" y="4002"/>
                      <a:pt x="10555" y="4506"/>
                      <a:pt x="10555" y="5105"/>
                    </a:cubicBezTo>
                    <a:lnTo>
                      <a:pt x="10555" y="5861"/>
                    </a:lnTo>
                    <a:cubicBezTo>
                      <a:pt x="10555" y="6459"/>
                      <a:pt x="10020" y="6963"/>
                      <a:pt x="9389" y="6963"/>
                    </a:cubicBezTo>
                    <a:lnTo>
                      <a:pt x="8665" y="6963"/>
                    </a:lnTo>
                    <a:cubicBezTo>
                      <a:pt x="7751" y="6963"/>
                      <a:pt x="6995" y="6333"/>
                      <a:pt x="6838" y="5451"/>
                    </a:cubicBezTo>
                    <a:lnTo>
                      <a:pt x="6018" y="5451"/>
                    </a:lnTo>
                    <a:cubicBezTo>
                      <a:pt x="5861" y="6333"/>
                      <a:pt x="5105" y="6963"/>
                      <a:pt x="4191" y="6963"/>
                    </a:cubicBezTo>
                    <a:lnTo>
                      <a:pt x="3467" y="6963"/>
                    </a:lnTo>
                    <a:cubicBezTo>
                      <a:pt x="2836" y="6963"/>
                      <a:pt x="2364" y="6459"/>
                      <a:pt x="2364" y="5861"/>
                    </a:cubicBezTo>
                    <a:lnTo>
                      <a:pt x="2364" y="5105"/>
                    </a:lnTo>
                    <a:cubicBezTo>
                      <a:pt x="2364" y="4475"/>
                      <a:pt x="2868" y="4002"/>
                      <a:pt x="3467" y="4002"/>
                    </a:cubicBezTo>
                    <a:lnTo>
                      <a:pt x="4947" y="4002"/>
                    </a:lnTo>
                    <a:cubicBezTo>
                      <a:pt x="5420" y="4002"/>
                      <a:pt x="5861" y="4317"/>
                      <a:pt x="6018" y="4758"/>
                    </a:cubicBezTo>
                    <a:lnTo>
                      <a:pt x="6869" y="4758"/>
                    </a:lnTo>
                    <a:cubicBezTo>
                      <a:pt x="7027" y="4317"/>
                      <a:pt x="7436" y="4002"/>
                      <a:pt x="7940" y="4002"/>
                    </a:cubicBezTo>
                    <a:close/>
                    <a:moveTo>
                      <a:pt x="1135" y="6365"/>
                    </a:moveTo>
                    <a:cubicBezTo>
                      <a:pt x="1419" y="6711"/>
                      <a:pt x="1860" y="6963"/>
                      <a:pt x="2364" y="6963"/>
                    </a:cubicBezTo>
                    <a:cubicBezTo>
                      <a:pt x="2301" y="7342"/>
                      <a:pt x="1954" y="7720"/>
                      <a:pt x="1576" y="7720"/>
                    </a:cubicBezTo>
                    <a:cubicBezTo>
                      <a:pt x="1167" y="7720"/>
                      <a:pt x="820" y="7342"/>
                      <a:pt x="820" y="6963"/>
                    </a:cubicBezTo>
                    <a:cubicBezTo>
                      <a:pt x="820" y="6711"/>
                      <a:pt x="946" y="6491"/>
                      <a:pt x="1135" y="6365"/>
                    </a:cubicBezTo>
                    <a:close/>
                    <a:moveTo>
                      <a:pt x="11784" y="6365"/>
                    </a:moveTo>
                    <a:cubicBezTo>
                      <a:pt x="11973" y="6491"/>
                      <a:pt x="12099" y="6711"/>
                      <a:pt x="12099" y="6963"/>
                    </a:cubicBezTo>
                    <a:cubicBezTo>
                      <a:pt x="12099" y="7342"/>
                      <a:pt x="11721" y="7720"/>
                      <a:pt x="11343" y="7720"/>
                    </a:cubicBezTo>
                    <a:cubicBezTo>
                      <a:pt x="10933" y="7720"/>
                      <a:pt x="10555" y="7342"/>
                      <a:pt x="10555" y="6963"/>
                    </a:cubicBezTo>
                    <a:cubicBezTo>
                      <a:pt x="11028" y="6963"/>
                      <a:pt x="11500" y="6711"/>
                      <a:pt x="11784" y="6365"/>
                    </a:cubicBezTo>
                    <a:close/>
                    <a:moveTo>
                      <a:pt x="7432" y="7286"/>
                    </a:moveTo>
                    <a:cubicBezTo>
                      <a:pt x="7531" y="7286"/>
                      <a:pt x="7625" y="7326"/>
                      <a:pt x="7688" y="7405"/>
                    </a:cubicBezTo>
                    <a:cubicBezTo>
                      <a:pt x="7909" y="7499"/>
                      <a:pt x="7909" y="7751"/>
                      <a:pt x="7751" y="7909"/>
                    </a:cubicBezTo>
                    <a:cubicBezTo>
                      <a:pt x="7405" y="8255"/>
                      <a:pt x="6932" y="8444"/>
                      <a:pt x="6396" y="8444"/>
                    </a:cubicBezTo>
                    <a:cubicBezTo>
                      <a:pt x="5892" y="8444"/>
                      <a:pt x="5420" y="8255"/>
                      <a:pt x="5073" y="7909"/>
                    </a:cubicBezTo>
                    <a:cubicBezTo>
                      <a:pt x="4916" y="7751"/>
                      <a:pt x="4916" y="7499"/>
                      <a:pt x="5073" y="7405"/>
                    </a:cubicBezTo>
                    <a:cubicBezTo>
                      <a:pt x="5152" y="7326"/>
                      <a:pt x="5254" y="7286"/>
                      <a:pt x="5349" y="7286"/>
                    </a:cubicBezTo>
                    <a:cubicBezTo>
                      <a:pt x="5443" y="7286"/>
                      <a:pt x="5530" y="7326"/>
                      <a:pt x="5577" y="7405"/>
                    </a:cubicBezTo>
                    <a:cubicBezTo>
                      <a:pt x="5798" y="7609"/>
                      <a:pt x="6081" y="7712"/>
                      <a:pt x="6365" y="7712"/>
                    </a:cubicBezTo>
                    <a:cubicBezTo>
                      <a:pt x="6649" y="7712"/>
                      <a:pt x="6932" y="7609"/>
                      <a:pt x="7153" y="7405"/>
                    </a:cubicBezTo>
                    <a:cubicBezTo>
                      <a:pt x="7231" y="7326"/>
                      <a:pt x="7334" y="7286"/>
                      <a:pt x="7432" y="7286"/>
                    </a:cubicBezTo>
                    <a:close/>
                    <a:moveTo>
                      <a:pt x="8287" y="1"/>
                    </a:moveTo>
                    <a:lnTo>
                      <a:pt x="8350" y="158"/>
                    </a:lnTo>
                    <a:cubicBezTo>
                      <a:pt x="8476" y="726"/>
                      <a:pt x="8287" y="1324"/>
                      <a:pt x="7940" y="1797"/>
                    </a:cubicBezTo>
                    <a:cubicBezTo>
                      <a:pt x="7562" y="2269"/>
                      <a:pt x="6995" y="2521"/>
                      <a:pt x="6428" y="2521"/>
                    </a:cubicBezTo>
                    <a:cubicBezTo>
                      <a:pt x="5829" y="2521"/>
                      <a:pt x="5262" y="2238"/>
                      <a:pt x="4884" y="1797"/>
                    </a:cubicBezTo>
                    <a:cubicBezTo>
                      <a:pt x="4475" y="1324"/>
                      <a:pt x="4380" y="726"/>
                      <a:pt x="4475" y="190"/>
                    </a:cubicBezTo>
                    <a:lnTo>
                      <a:pt x="4538" y="32"/>
                    </a:lnTo>
                    <a:lnTo>
                      <a:pt x="4538" y="32"/>
                    </a:lnTo>
                    <a:cubicBezTo>
                      <a:pt x="3183" y="726"/>
                      <a:pt x="2332" y="2112"/>
                      <a:pt x="2332" y="3655"/>
                    </a:cubicBezTo>
                    <a:lnTo>
                      <a:pt x="2332" y="4002"/>
                    </a:lnTo>
                    <a:cubicBezTo>
                      <a:pt x="1482" y="4002"/>
                      <a:pt x="789" y="4664"/>
                      <a:pt x="789" y="5514"/>
                    </a:cubicBezTo>
                    <a:lnTo>
                      <a:pt x="789" y="5703"/>
                    </a:lnTo>
                    <a:cubicBezTo>
                      <a:pt x="316" y="5987"/>
                      <a:pt x="32" y="6428"/>
                      <a:pt x="32" y="6995"/>
                    </a:cubicBezTo>
                    <a:cubicBezTo>
                      <a:pt x="32" y="7405"/>
                      <a:pt x="190" y="7751"/>
                      <a:pt x="442" y="7972"/>
                    </a:cubicBezTo>
                    <a:lnTo>
                      <a:pt x="64" y="8696"/>
                    </a:lnTo>
                    <a:cubicBezTo>
                      <a:pt x="1" y="8885"/>
                      <a:pt x="64" y="9074"/>
                      <a:pt x="222" y="9200"/>
                    </a:cubicBezTo>
                    <a:cubicBezTo>
                      <a:pt x="282" y="9226"/>
                      <a:pt x="341" y="9238"/>
                      <a:pt x="396" y="9238"/>
                    </a:cubicBezTo>
                    <a:cubicBezTo>
                      <a:pt x="541" y="9238"/>
                      <a:pt x="666" y="9157"/>
                      <a:pt x="757" y="9043"/>
                    </a:cubicBezTo>
                    <a:lnTo>
                      <a:pt x="1072" y="8413"/>
                    </a:lnTo>
                    <a:cubicBezTo>
                      <a:pt x="1230" y="8444"/>
                      <a:pt x="1387" y="8507"/>
                      <a:pt x="1545" y="8507"/>
                    </a:cubicBezTo>
                    <a:cubicBezTo>
                      <a:pt x="1923" y="8507"/>
                      <a:pt x="2332" y="8350"/>
                      <a:pt x="2553" y="8098"/>
                    </a:cubicBezTo>
                    <a:cubicBezTo>
                      <a:pt x="3151" y="9641"/>
                      <a:pt x="4632" y="10776"/>
                      <a:pt x="6365" y="10776"/>
                    </a:cubicBezTo>
                    <a:cubicBezTo>
                      <a:pt x="8098" y="10776"/>
                      <a:pt x="9610" y="9641"/>
                      <a:pt x="10209" y="8098"/>
                    </a:cubicBezTo>
                    <a:cubicBezTo>
                      <a:pt x="10461" y="8381"/>
                      <a:pt x="10839" y="8507"/>
                      <a:pt x="11217" y="8507"/>
                    </a:cubicBezTo>
                    <a:cubicBezTo>
                      <a:pt x="11374" y="8507"/>
                      <a:pt x="11532" y="8444"/>
                      <a:pt x="11689" y="8413"/>
                    </a:cubicBezTo>
                    <a:lnTo>
                      <a:pt x="12004" y="9043"/>
                    </a:lnTo>
                    <a:cubicBezTo>
                      <a:pt x="12069" y="9173"/>
                      <a:pt x="12193" y="9258"/>
                      <a:pt x="12326" y="9258"/>
                    </a:cubicBezTo>
                    <a:cubicBezTo>
                      <a:pt x="12387" y="9258"/>
                      <a:pt x="12449" y="9240"/>
                      <a:pt x="12508" y="9200"/>
                    </a:cubicBezTo>
                    <a:cubicBezTo>
                      <a:pt x="12729" y="9137"/>
                      <a:pt x="12792" y="8885"/>
                      <a:pt x="12666" y="8696"/>
                    </a:cubicBezTo>
                    <a:lnTo>
                      <a:pt x="12382" y="7940"/>
                    </a:lnTo>
                    <a:cubicBezTo>
                      <a:pt x="12634" y="7657"/>
                      <a:pt x="12792" y="7310"/>
                      <a:pt x="12792" y="6963"/>
                    </a:cubicBezTo>
                    <a:cubicBezTo>
                      <a:pt x="12792" y="6396"/>
                      <a:pt x="12477" y="5924"/>
                      <a:pt x="12036" y="5672"/>
                    </a:cubicBezTo>
                    <a:lnTo>
                      <a:pt x="12036" y="5451"/>
                    </a:lnTo>
                    <a:cubicBezTo>
                      <a:pt x="12036" y="4632"/>
                      <a:pt x="11343" y="3971"/>
                      <a:pt x="10524" y="3971"/>
                    </a:cubicBezTo>
                    <a:lnTo>
                      <a:pt x="10524" y="3624"/>
                    </a:lnTo>
                    <a:cubicBezTo>
                      <a:pt x="10524" y="2080"/>
                      <a:pt x="9641" y="694"/>
                      <a:pt x="828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-57493150" y="4151150"/>
                <a:ext cx="55150" cy="36250"/>
              </a:xfrm>
              <a:custGeom>
                <a:rect b="b" l="l" r="r" t="t"/>
                <a:pathLst>
                  <a:path extrusionOk="0" h="1450" w="2206">
                    <a:moveTo>
                      <a:pt x="379" y="1"/>
                    </a:moveTo>
                    <a:cubicBezTo>
                      <a:pt x="158" y="1"/>
                      <a:pt x="0" y="127"/>
                      <a:pt x="0" y="347"/>
                    </a:cubicBezTo>
                    <a:lnTo>
                      <a:pt x="0" y="1072"/>
                    </a:lnTo>
                    <a:cubicBezTo>
                      <a:pt x="0" y="1292"/>
                      <a:pt x="158" y="1450"/>
                      <a:pt x="379" y="1450"/>
                    </a:cubicBezTo>
                    <a:lnTo>
                      <a:pt x="1103" y="1450"/>
                    </a:lnTo>
                    <a:cubicBezTo>
                      <a:pt x="1733" y="1450"/>
                      <a:pt x="2206" y="914"/>
                      <a:pt x="2206" y="347"/>
                    </a:cubicBezTo>
                    <a:cubicBezTo>
                      <a:pt x="2206" y="158"/>
                      <a:pt x="2048" y="1"/>
                      <a:pt x="185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-57381300" y="4151150"/>
                <a:ext cx="55925" cy="36250"/>
              </a:xfrm>
              <a:custGeom>
                <a:rect b="b" l="l" r="r" t="t"/>
                <a:pathLst>
                  <a:path extrusionOk="0" h="1450" w="2237">
                    <a:moveTo>
                      <a:pt x="347" y="1"/>
                    </a:moveTo>
                    <a:cubicBezTo>
                      <a:pt x="158" y="1"/>
                      <a:pt x="0" y="127"/>
                      <a:pt x="0" y="347"/>
                    </a:cubicBezTo>
                    <a:cubicBezTo>
                      <a:pt x="0" y="977"/>
                      <a:pt x="504" y="1450"/>
                      <a:pt x="1103" y="1450"/>
                    </a:cubicBezTo>
                    <a:lnTo>
                      <a:pt x="1827" y="1450"/>
                    </a:lnTo>
                    <a:cubicBezTo>
                      <a:pt x="2048" y="1450"/>
                      <a:pt x="2206" y="1292"/>
                      <a:pt x="2206" y="1103"/>
                    </a:cubicBezTo>
                    <a:lnTo>
                      <a:pt x="2206" y="347"/>
                    </a:lnTo>
                    <a:cubicBezTo>
                      <a:pt x="2237" y="158"/>
                      <a:pt x="2079" y="1"/>
                      <a:pt x="182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-57442750" y="3982600"/>
                <a:ext cx="65400" cy="93750"/>
              </a:xfrm>
              <a:custGeom>
                <a:rect b="b" l="l" r="r" t="t"/>
                <a:pathLst>
                  <a:path extrusionOk="0" h="3750" w="2616">
                    <a:moveTo>
                      <a:pt x="1292" y="1"/>
                    </a:moveTo>
                    <a:cubicBezTo>
                      <a:pt x="883" y="1"/>
                      <a:pt x="473" y="316"/>
                      <a:pt x="410" y="757"/>
                    </a:cubicBezTo>
                    <a:lnTo>
                      <a:pt x="95" y="2269"/>
                    </a:lnTo>
                    <a:cubicBezTo>
                      <a:pt x="1" y="2616"/>
                      <a:pt x="127" y="3025"/>
                      <a:pt x="316" y="3309"/>
                    </a:cubicBezTo>
                    <a:cubicBezTo>
                      <a:pt x="599" y="3529"/>
                      <a:pt x="946" y="3750"/>
                      <a:pt x="1355" y="3750"/>
                    </a:cubicBezTo>
                    <a:cubicBezTo>
                      <a:pt x="1702" y="3750"/>
                      <a:pt x="2049" y="3592"/>
                      <a:pt x="2301" y="3309"/>
                    </a:cubicBezTo>
                    <a:cubicBezTo>
                      <a:pt x="2521" y="3025"/>
                      <a:pt x="2616" y="2647"/>
                      <a:pt x="2521" y="2269"/>
                    </a:cubicBezTo>
                    <a:lnTo>
                      <a:pt x="2206" y="757"/>
                    </a:lnTo>
                    <a:cubicBezTo>
                      <a:pt x="2143" y="316"/>
                      <a:pt x="1734" y="1"/>
                      <a:pt x="129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4" name="Google Shape;464;p23"/>
            <p:cNvGrpSpPr/>
            <p:nvPr/>
          </p:nvGrpSpPr>
          <p:grpSpPr>
            <a:xfrm>
              <a:off x="7811494" y="2872412"/>
              <a:ext cx="337178" cy="337415"/>
              <a:chOff x="-55595775" y="3982375"/>
              <a:chExt cx="319025" cy="319250"/>
            </a:xfrm>
          </p:grpSpPr>
          <p:sp>
            <p:nvSpPr>
              <p:cNvPr id="465" name="Google Shape;465;p23"/>
              <p:cNvSpPr/>
              <p:nvPr/>
            </p:nvSpPr>
            <p:spPr>
              <a:xfrm>
                <a:off x="-55441400" y="3982375"/>
                <a:ext cx="125250" cy="145175"/>
              </a:xfrm>
              <a:custGeom>
                <a:rect b="b" l="l" r="r" t="t"/>
                <a:pathLst>
                  <a:path extrusionOk="0" h="5807" w="5010">
                    <a:moveTo>
                      <a:pt x="2038" y="1"/>
                    </a:moveTo>
                    <a:cubicBezTo>
                      <a:pt x="1277" y="1"/>
                      <a:pt x="574" y="302"/>
                      <a:pt x="1" y="797"/>
                    </a:cubicBezTo>
                    <a:cubicBezTo>
                      <a:pt x="2332" y="1081"/>
                      <a:pt x="4160" y="3003"/>
                      <a:pt x="4254" y="5365"/>
                    </a:cubicBezTo>
                    <a:cubicBezTo>
                      <a:pt x="4538" y="5491"/>
                      <a:pt x="4821" y="5586"/>
                      <a:pt x="5010" y="5807"/>
                    </a:cubicBezTo>
                    <a:lnTo>
                      <a:pt x="5010" y="3066"/>
                    </a:lnTo>
                    <a:cubicBezTo>
                      <a:pt x="5010" y="1585"/>
                      <a:pt x="3939" y="293"/>
                      <a:pt x="2521" y="41"/>
                    </a:cubicBezTo>
                    <a:cubicBezTo>
                      <a:pt x="2358" y="14"/>
                      <a:pt x="2197" y="1"/>
                      <a:pt x="2038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-55343725" y="4203125"/>
                <a:ext cx="66975" cy="41000"/>
              </a:xfrm>
              <a:custGeom>
                <a:rect b="b" l="l" r="r" t="t"/>
                <a:pathLst>
                  <a:path extrusionOk="0" h="1640" w="2679">
                    <a:moveTo>
                      <a:pt x="1418" y="1"/>
                    </a:moveTo>
                    <a:cubicBezTo>
                      <a:pt x="1135" y="379"/>
                      <a:pt x="757" y="663"/>
                      <a:pt x="284" y="789"/>
                    </a:cubicBezTo>
                    <a:cubicBezTo>
                      <a:pt x="190" y="1072"/>
                      <a:pt x="127" y="1387"/>
                      <a:pt x="1" y="1639"/>
                    </a:cubicBezTo>
                    <a:lnTo>
                      <a:pt x="2300" y="1639"/>
                    </a:lnTo>
                    <a:cubicBezTo>
                      <a:pt x="2458" y="1639"/>
                      <a:pt x="2615" y="1545"/>
                      <a:pt x="2647" y="1387"/>
                    </a:cubicBezTo>
                    <a:cubicBezTo>
                      <a:pt x="2678" y="1167"/>
                      <a:pt x="2615" y="1009"/>
                      <a:pt x="2458" y="946"/>
                    </a:cubicBezTo>
                    <a:cubicBezTo>
                      <a:pt x="2017" y="757"/>
                      <a:pt x="1670" y="379"/>
                      <a:pt x="1418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-55557950" y="4019625"/>
                <a:ext cx="147300" cy="94525"/>
              </a:xfrm>
              <a:custGeom>
                <a:rect b="b" l="l" r="r" t="t"/>
                <a:pathLst>
                  <a:path extrusionOk="0" h="3781" w="5892">
                    <a:moveTo>
                      <a:pt x="4064" y="0"/>
                    </a:moveTo>
                    <a:cubicBezTo>
                      <a:pt x="1922" y="63"/>
                      <a:pt x="189" y="1702"/>
                      <a:pt x="0" y="3781"/>
                    </a:cubicBezTo>
                    <a:lnTo>
                      <a:pt x="2584" y="3749"/>
                    </a:lnTo>
                    <a:cubicBezTo>
                      <a:pt x="3938" y="3749"/>
                      <a:pt x="5135" y="2930"/>
                      <a:pt x="5671" y="1670"/>
                    </a:cubicBezTo>
                    <a:cubicBezTo>
                      <a:pt x="5829" y="1261"/>
                      <a:pt x="5892" y="882"/>
                      <a:pt x="5892" y="441"/>
                    </a:cubicBezTo>
                    <a:cubicBezTo>
                      <a:pt x="5356" y="158"/>
                      <a:pt x="4726" y="0"/>
                      <a:pt x="406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-55557950" y="4042450"/>
                <a:ext cx="206375" cy="259175"/>
              </a:xfrm>
              <a:custGeom>
                <a:rect b="b" l="l" r="r" t="t"/>
                <a:pathLst>
                  <a:path extrusionOk="0" h="10367" w="8255">
                    <a:moveTo>
                      <a:pt x="2584" y="4349"/>
                    </a:moveTo>
                    <a:cubicBezTo>
                      <a:pt x="2773" y="4349"/>
                      <a:pt x="2993" y="4475"/>
                      <a:pt x="2993" y="4695"/>
                    </a:cubicBezTo>
                    <a:cubicBezTo>
                      <a:pt x="2993" y="4884"/>
                      <a:pt x="2836" y="5073"/>
                      <a:pt x="2615" y="5073"/>
                    </a:cubicBezTo>
                    <a:cubicBezTo>
                      <a:pt x="2395" y="5073"/>
                      <a:pt x="2237" y="4916"/>
                      <a:pt x="2237" y="4727"/>
                    </a:cubicBezTo>
                    <a:cubicBezTo>
                      <a:pt x="2237" y="4538"/>
                      <a:pt x="2395" y="4349"/>
                      <a:pt x="2584" y="4349"/>
                    </a:cubicBezTo>
                    <a:close/>
                    <a:moveTo>
                      <a:pt x="5545" y="4349"/>
                    </a:moveTo>
                    <a:cubicBezTo>
                      <a:pt x="5734" y="4349"/>
                      <a:pt x="5923" y="4506"/>
                      <a:pt x="5923" y="4695"/>
                    </a:cubicBezTo>
                    <a:cubicBezTo>
                      <a:pt x="5986" y="4884"/>
                      <a:pt x="5829" y="5042"/>
                      <a:pt x="5577" y="5073"/>
                    </a:cubicBezTo>
                    <a:cubicBezTo>
                      <a:pt x="5388" y="5073"/>
                      <a:pt x="5198" y="4916"/>
                      <a:pt x="5198" y="4727"/>
                    </a:cubicBezTo>
                    <a:cubicBezTo>
                      <a:pt x="5198" y="4538"/>
                      <a:pt x="5356" y="4349"/>
                      <a:pt x="5545" y="4349"/>
                    </a:cubicBezTo>
                    <a:close/>
                    <a:moveTo>
                      <a:pt x="5191" y="6908"/>
                    </a:moveTo>
                    <a:cubicBezTo>
                      <a:pt x="5285" y="6908"/>
                      <a:pt x="5372" y="6948"/>
                      <a:pt x="5419" y="7027"/>
                    </a:cubicBezTo>
                    <a:cubicBezTo>
                      <a:pt x="5577" y="7121"/>
                      <a:pt x="5577" y="7373"/>
                      <a:pt x="5451" y="7531"/>
                    </a:cubicBezTo>
                    <a:cubicBezTo>
                      <a:pt x="5104" y="7877"/>
                      <a:pt x="4631" y="8066"/>
                      <a:pt x="4159" y="8066"/>
                    </a:cubicBezTo>
                    <a:cubicBezTo>
                      <a:pt x="3655" y="8066"/>
                      <a:pt x="3182" y="7877"/>
                      <a:pt x="2836" y="7531"/>
                    </a:cubicBezTo>
                    <a:cubicBezTo>
                      <a:pt x="2678" y="7373"/>
                      <a:pt x="2678" y="7121"/>
                      <a:pt x="2836" y="7027"/>
                    </a:cubicBezTo>
                    <a:cubicBezTo>
                      <a:pt x="2914" y="6948"/>
                      <a:pt x="3009" y="6908"/>
                      <a:pt x="3099" y="6908"/>
                    </a:cubicBezTo>
                    <a:cubicBezTo>
                      <a:pt x="3190" y="6908"/>
                      <a:pt x="3277" y="6948"/>
                      <a:pt x="3340" y="7027"/>
                    </a:cubicBezTo>
                    <a:cubicBezTo>
                      <a:pt x="3556" y="7227"/>
                      <a:pt x="3848" y="7322"/>
                      <a:pt x="4133" y="7322"/>
                    </a:cubicBezTo>
                    <a:cubicBezTo>
                      <a:pt x="4431" y="7322"/>
                      <a:pt x="4722" y="7219"/>
                      <a:pt x="4915" y="7027"/>
                    </a:cubicBezTo>
                    <a:cubicBezTo>
                      <a:pt x="4994" y="6948"/>
                      <a:pt x="5096" y="6908"/>
                      <a:pt x="5191" y="6908"/>
                    </a:cubicBezTo>
                    <a:close/>
                    <a:moveTo>
                      <a:pt x="6616" y="1"/>
                    </a:moveTo>
                    <a:cubicBezTo>
                      <a:pt x="6553" y="348"/>
                      <a:pt x="6490" y="726"/>
                      <a:pt x="6333" y="1072"/>
                    </a:cubicBezTo>
                    <a:cubicBezTo>
                      <a:pt x="5703" y="2584"/>
                      <a:pt x="4253" y="3624"/>
                      <a:pt x="2584" y="3624"/>
                    </a:cubicBezTo>
                    <a:lnTo>
                      <a:pt x="0" y="3656"/>
                    </a:lnTo>
                    <a:lnTo>
                      <a:pt x="32" y="6302"/>
                    </a:lnTo>
                    <a:cubicBezTo>
                      <a:pt x="63" y="8520"/>
                      <a:pt x="1891" y="10366"/>
                      <a:pt x="4103" y="10366"/>
                    </a:cubicBezTo>
                    <a:cubicBezTo>
                      <a:pt x="4121" y="10366"/>
                      <a:pt x="4140" y="10366"/>
                      <a:pt x="4159" y="10366"/>
                    </a:cubicBezTo>
                    <a:cubicBezTo>
                      <a:pt x="6396" y="10335"/>
                      <a:pt x="8254" y="8476"/>
                      <a:pt x="8223" y="6239"/>
                    </a:cubicBezTo>
                    <a:lnTo>
                      <a:pt x="8191" y="3246"/>
                    </a:lnTo>
                    <a:cubicBezTo>
                      <a:pt x="8191" y="1891"/>
                      <a:pt x="7561" y="757"/>
                      <a:pt x="6616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-55335050" y="4136200"/>
                <a:ext cx="18900" cy="64600"/>
              </a:xfrm>
              <a:custGeom>
                <a:rect b="b" l="l" r="r" t="t"/>
                <a:pathLst>
                  <a:path extrusionOk="0" h="2584" w="756">
                    <a:moveTo>
                      <a:pt x="0" y="0"/>
                    </a:moveTo>
                    <a:lnTo>
                      <a:pt x="0" y="2426"/>
                    </a:lnTo>
                    <a:lnTo>
                      <a:pt x="0" y="2583"/>
                    </a:lnTo>
                    <a:cubicBezTo>
                      <a:pt x="441" y="2331"/>
                      <a:pt x="756" y="1859"/>
                      <a:pt x="756" y="1292"/>
                    </a:cubicBezTo>
                    <a:cubicBezTo>
                      <a:pt x="756" y="756"/>
                      <a:pt x="441" y="284"/>
                      <a:pt x="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-55595775" y="4136975"/>
                <a:ext cx="18925" cy="65400"/>
              </a:xfrm>
              <a:custGeom>
                <a:rect b="b" l="l" r="r" t="t"/>
                <a:pathLst>
                  <a:path extrusionOk="0" h="2616" w="757">
                    <a:moveTo>
                      <a:pt x="757" y="1"/>
                    </a:moveTo>
                    <a:cubicBezTo>
                      <a:pt x="284" y="284"/>
                      <a:pt x="1" y="757"/>
                      <a:pt x="1" y="1292"/>
                    </a:cubicBezTo>
                    <a:cubicBezTo>
                      <a:pt x="1" y="1859"/>
                      <a:pt x="316" y="2332"/>
                      <a:pt x="757" y="2615"/>
                    </a:cubicBez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1" name="Google Shape;471;p23"/>
            <p:cNvGrpSpPr/>
            <p:nvPr/>
          </p:nvGrpSpPr>
          <p:grpSpPr>
            <a:xfrm>
              <a:off x="6664244" y="2873786"/>
              <a:ext cx="336332" cy="334667"/>
              <a:chOff x="-55202750" y="3198925"/>
              <a:chExt cx="318225" cy="316650"/>
            </a:xfrm>
          </p:grpSpPr>
          <p:sp>
            <p:nvSpPr>
              <p:cNvPr id="472" name="Google Shape;472;p23"/>
              <p:cNvSpPr/>
              <p:nvPr/>
            </p:nvSpPr>
            <p:spPr>
              <a:xfrm>
                <a:off x="-55130275" y="3293425"/>
                <a:ext cx="167775" cy="168575"/>
              </a:xfrm>
              <a:custGeom>
                <a:rect b="b" l="l" r="r" t="t"/>
                <a:pathLst>
                  <a:path extrusionOk="0" h="6743" w="6711">
                    <a:moveTo>
                      <a:pt x="1891" y="2238"/>
                    </a:moveTo>
                    <a:cubicBezTo>
                      <a:pt x="2111" y="2238"/>
                      <a:pt x="2269" y="2395"/>
                      <a:pt x="2269" y="2584"/>
                    </a:cubicBezTo>
                    <a:cubicBezTo>
                      <a:pt x="2269" y="2805"/>
                      <a:pt x="2111" y="2962"/>
                      <a:pt x="1891" y="2962"/>
                    </a:cubicBezTo>
                    <a:cubicBezTo>
                      <a:pt x="1702" y="2962"/>
                      <a:pt x="1544" y="2836"/>
                      <a:pt x="1544" y="2584"/>
                    </a:cubicBezTo>
                    <a:cubicBezTo>
                      <a:pt x="1544" y="2395"/>
                      <a:pt x="1702" y="2238"/>
                      <a:pt x="1891" y="2238"/>
                    </a:cubicBezTo>
                    <a:close/>
                    <a:moveTo>
                      <a:pt x="4884" y="2269"/>
                    </a:moveTo>
                    <a:cubicBezTo>
                      <a:pt x="5104" y="2269"/>
                      <a:pt x="5262" y="2427"/>
                      <a:pt x="5262" y="2647"/>
                    </a:cubicBezTo>
                    <a:cubicBezTo>
                      <a:pt x="5262" y="2836"/>
                      <a:pt x="5104" y="2994"/>
                      <a:pt x="4884" y="2994"/>
                    </a:cubicBezTo>
                    <a:cubicBezTo>
                      <a:pt x="4695" y="2994"/>
                      <a:pt x="4537" y="2836"/>
                      <a:pt x="4537" y="2647"/>
                    </a:cubicBezTo>
                    <a:cubicBezTo>
                      <a:pt x="4537" y="2427"/>
                      <a:pt x="4695" y="2269"/>
                      <a:pt x="4884" y="2269"/>
                    </a:cubicBezTo>
                    <a:close/>
                    <a:moveTo>
                      <a:pt x="4454" y="4798"/>
                    </a:moveTo>
                    <a:cubicBezTo>
                      <a:pt x="4545" y="4798"/>
                      <a:pt x="4632" y="4837"/>
                      <a:pt x="4695" y="4916"/>
                    </a:cubicBezTo>
                    <a:cubicBezTo>
                      <a:pt x="4852" y="5042"/>
                      <a:pt x="4852" y="5262"/>
                      <a:pt x="4726" y="5420"/>
                    </a:cubicBezTo>
                    <a:cubicBezTo>
                      <a:pt x="4380" y="5798"/>
                      <a:pt x="3907" y="5987"/>
                      <a:pt x="3403" y="5987"/>
                    </a:cubicBezTo>
                    <a:cubicBezTo>
                      <a:pt x="2899" y="5987"/>
                      <a:pt x="2426" y="5798"/>
                      <a:pt x="2111" y="5420"/>
                    </a:cubicBezTo>
                    <a:cubicBezTo>
                      <a:pt x="1954" y="5262"/>
                      <a:pt x="1954" y="5042"/>
                      <a:pt x="2111" y="4916"/>
                    </a:cubicBezTo>
                    <a:cubicBezTo>
                      <a:pt x="2190" y="4837"/>
                      <a:pt x="2284" y="4798"/>
                      <a:pt x="2375" y="4798"/>
                    </a:cubicBezTo>
                    <a:cubicBezTo>
                      <a:pt x="2466" y="4798"/>
                      <a:pt x="2552" y="4837"/>
                      <a:pt x="2615" y="4916"/>
                    </a:cubicBezTo>
                    <a:cubicBezTo>
                      <a:pt x="2836" y="5136"/>
                      <a:pt x="3119" y="5246"/>
                      <a:pt x="3403" y="5246"/>
                    </a:cubicBezTo>
                    <a:cubicBezTo>
                      <a:pt x="3686" y="5246"/>
                      <a:pt x="3970" y="5136"/>
                      <a:pt x="4191" y="4916"/>
                    </a:cubicBezTo>
                    <a:cubicBezTo>
                      <a:pt x="4269" y="4837"/>
                      <a:pt x="4364" y="4798"/>
                      <a:pt x="4454" y="4798"/>
                    </a:cubicBezTo>
                    <a:close/>
                    <a:moveTo>
                      <a:pt x="3403" y="1"/>
                    </a:moveTo>
                    <a:cubicBezTo>
                      <a:pt x="2773" y="1261"/>
                      <a:pt x="1513" y="2112"/>
                      <a:pt x="63" y="2238"/>
                    </a:cubicBezTo>
                    <a:cubicBezTo>
                      <a:pt x="63" y="2364"/>
                      <a:pt x="0" y="2521"/>
                      <a:pt x="0" y="2647"/>
                    </a:cubicBezTo>
                    <a:lnTo>
                      <a:pt x="0" y="4128"/>
                    </a:lnTo>
                    <a:cubicBezTo>
                      <a:pt x="0" y="5577"/>
                      <a:pt x="1198" y="6743"/>
                      <a:pt x="2615" y="6743"/>
                    </a:cubicBezTo>
                    <a:lnTo>
                      <a:pt x="4096" y="6743"/>
                    </a:lnTo>
                    <a:cubicBezTo>
                      <a:pt x="5577" y="6743"/>
                      <a:pt x="6711" y="5546"/>
                      <a:pt x="6711" y="4128"/>
                    </a:cubicBezTo>
                    <a:lnTo>
                      <a:pt x="6711" y="2647"/>
                    </a:lnTo>
                    <a:cubicBezTo>
                      <a:pt x="6711" y="2521"/>
                      <a:pt x="6711" y="2364"/>
                      <a:pt x="6679" y="2238"/>
                    </a:cubicBezTo>
                    <a:cubicBezTo>
                      <a:pt x="5293" y="2112"/>
                      <a:pt x="4033" y="1261"/>
                      <a:pt x="34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-55202750" y="3198925"/>
                <a:ext cx="318225" cy="316650"/>
              </a:xfrm>
              <a:custGeom>
                <a:rect b="b" l="l" r="r" t="t"/>
                <a:pathLst>
                  <a:path extrusionOk="0" h="12666" w="12729">
                    <a:moveTo>
                      <a:pt x="6302" y="2221"/>
                    </a:moveTo>
                    <a:cubicBezTo>
                      <a:pt x="6459" y="2221"/>
                      <a:pt x="6617" y="2300"/>
                      <a:pt x="6648" y="2458"/>
                    </a:cubicBezTo>
                    <a:lnTo>
                      <a:pt x="6680" y="2615"/>
                    </a:lnTo>
                    <a:cubicBezTo>
                      <a:pt x="7058" y="4127"/>
                      <a:pt x="8381" y="5230"/>
                      <a:pt x="9956" y="5230"/>
                    </a:cubicBezTo>
                    <a:cubicBezTo>
                      <a:pt x="10145" y="5230"/>
                      <a:pt x="10272" y="5356"/>
                      <a:pt x="10303" y="5545"/>
                    </a:cubicBezTo>
                    <a:cubicBezTo>
                      <a:pt x="10366" y="5829"/>
                      <a:pt x="10398" y="6112"/>
                      <a:pt x="10398" y="6364"/>
                    </a:cubicBezTo>
                    <a:lnTo>
                      <a:pt x="10398" y="7877"/>
                    </a:lnTo>
                    <a:cubicBezTo>
                      <a:pt x="10398" y="9704"/>
                      <a:pt x="8885" y="11216"/>
                      <a:pt x="7058" y="11216"/>
                    </a:cubicBezTo>
                    <a:lnTo>
                      <a:pt x="5546" y="11216"/>
                    </a:lnTo>
                    <a:cubicBezTo>
                      <a:pt x="3687" y="11216"/>
                      <a:pt x="2206" y="9704"/>
                      <a:pt x="2206" y="7877"/>
                    </a:cubicBezTo>
                    <a:lnTo>
                      <a:pt x="2206" y="6364"/>
                    </a:lnTo>
                    <a:cubicBezTo>
                      <a:pt x="2206" y="6112"/>
                      <a:pt x="2238" y="5829"/>
                      <a:pt x="2269" y="5545"/>
                    </a:cubicBezTo>
                    <a:cubicBezTo>
                      <a:pt x="2332" y="5388"/>
                      <a:pt x="2490" y="5230"/>
                      <a:pt x="2647" y="5230"/>
                    </a:cubicBezTo>
                    <a:cubicBezTo>
                      <a:pt x="4160" y="5230"/>
                      <a:pt x="5514" y="4127"/>
                      <a:pt x="5892" y="2615"/>
                    </a:cubicBezTo>
                    <a:lnTo>
                      <a:pt x="5955" y="2458"/>
                    </a:lnTo>
                    <a:cubicBezTo>
                      <a:pt x="5987" y="2300"/>
                      <a:pt x="6144" y="2221"/>
                      <a:pt x="6302" y="2221"/>
                    </a:cubicBezTo>
                    <a:close/>
                    <a:moveTo>
                      <a:pt x="6333" y="0"/>
                    </a:moveTo>
                    <a:cubicBezTo>
                      <a:pt x="3529" y="0"/>
                      <a:pt x="1135" y="2111"/>
                      <a:pt x="789" y="4884"/>
                    </a:cubicBezTo>
                    <a:cubicBezTo>
                      <a:pt x="284" y="5230"/>
                      <a:pt x="1" y="5797"/>
                      <a:pt x="1" y="6427"/>
                    </a:cubicBezTo>
                    <a:cubicBezTo>
                      <a:pt x="1" y="6805"/>
                      <a:pt x="127" y="7215"/>
                      <a:pt x="379" y="7530"/>
                    </a:cubicBezTo>
                    <a:cubicBezTo>
                      <a:pt x="158" y="7845"/>
                      <a:pt x="1" y="8223"/>
                      <a:pt x="1" y="8633"/>
                    </a:cubicBezTo>
                    <a:cubicBezTo>
                      <a:pt x="1" y="9011"/>
                      <a:pt x="127" y="9420"/>
                      <a:pt x="379" y="9735"/>
                    </a:cubicBezTo>
                    <a:cubicBezTo>
                      <a:pt x="158" y="10050"/>
                      <a:pt x="1" y="10428"/>
                      <a:pt x="1" y="10838"/>
                    </a:cubicBezTo>
                    <a:cubicBezTo>
                      <a:pt x="1" y="11846"/>
                      <a:pt x="852" y="12665"/>
                      <a:pt x="1891" y="12665"/>
                    </a:cubicBezTo>
                    <a:lnTo>
                      <a:pt x="10839" y="12665"/>
                    </a:lnTo>
                    <a:cubicBezTo>
                      <a:pt x="11847" y="12665"/>
                      <a:pt x="12729" y="11846"/>
                      <a:pt x="12729" y="10838"/>
                    </a:cubicBezTo>
                    <a:cubicBezTo>
                      <a:pt x="12729" y="10428"/>
                      <a:pt x="12603" y="10050"/>
                      <a:pt x="12319" y="9735"/>
                    </a:cubicBezTo>
                    <a:cubicBezTo>
                      <a:pt x="12571" y="9420"/>
                      <a:pt x="12729" y="9011"/>
                      <a:pt x="12729" y="8633"/>
                    </a:cubicBezTo>
                    <a:cubicBezTo>
                      <a:pt x="12666" y="8223"/>
                      <a:pt x="12508" y="7845"/>
                      <a:pt x="12288" y="7530"/>
                    </a:cubicBezTo>
                    <a:cubicBezTo>
                      <a:pt x="12508" y="7215"/>
                      <a:pt x="12666" y="6805"/>
                      <a:pt x="12666" y="6427"/>
                    </a:cubicBezTo>
                    <a:cubicBezTo>
                      <a:pt x="12666" y="5829"/>
                      <a:pt x="12351" y="5230"/>
                      <a:pt x="11878" y="4884"/>
                    </a:cubicBezTo>
                    <a:cubicBezTo>
                      <a:pt x="11500" y="2111"/>
                      <a:pt x="9137" y="0"/>
                      <a:pt x="6333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4" name="Google Shape;474;p23"/>
            <p:cNvGrpSpPr/>
            <p:nvPr/>
          </p:nvGrpSpPr>
          <p:grpSpPr>
            <a:xfrm>
              <a:off x="7258267" y="2872544"/>
              <a:ext cx="295536" cy="337151"/>
              <a:chOff x="-54793175" y="3198925"/>
              <a:chExt cx="279625" cy="319000"/>
            </a:xfrm>
          </p:grpSpPr>
          <p:sp>
            <p:nvSpPr>
              <p:cNvPr id="475" name="Google Shape;475;p23"/>
              <p:cNvSpPr/>
              <p:nvPr/>
            </p:nvSpPr>
            <p:spPr>
              <a:xfrm>
                <a:off x="-54532475" y="3354075"/>
                <a:ext cx="18925" cy="60675"/>
              </a:xfrm>
              <a:custGeom>
                <a:rect b="b" l="l" r="r" t="t"/>
                <a:pathLst>
                  <a:path extrusionOk="0" h="2427" w="757">
                    <a:moveTo>
                      <a:pt x="1" y="1"/>
                    </a:moveTo>
                    <a:lnTo>
                      <a:pt x="1" y="788"/>
                    </a:lnTo>
                    <a:cubicBezTo>
                      <a:pt x="158" y="1355"/>
                      <a:pt x="190" y="1891"/>
                      <a:pt x="190" y="2427"/>
                    </a:cubicBezTo>
                    <a:cubicBezTo>
                      <a:pt x="505" y="2143"/>
                      <a:pt x="757" y="1734"/>
                      <a:pt x="757" y="1261"/>
                    </a:cubicBezTo>
                    <a:cubicBezTo>
                      <a:pt x="757" y="725"/>
                      <a:pt x="473" y="253"/>
                      <a:pt x="1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-54793175" y="3198925"/>
                <a:ext cx="97675" cy="126050"/>
              </a:xfrm>
              <a:custGeom>
                <a:rect b="b" l="l" r="r" t="t"/>
                <a:pathLst>
                  <a:path extrusionOk="0" h="5042" w="3907">
                    <a:moveTo>
                      <a:pt x="2993" y="0"/>
                    </a:moveTo>
                    <a:cubicBezTo>
                      <a:pt x="2426" y="0"/>
                      <a:pt x="1954" y="315"/>
                      <a:pt x="1702" y="756"/>
                    </a:cubicBezTo>
                    <a:cubicBezTo>
                      <a:pt x="1632" y="746"/>
                      <a:pt x="1562" y="742"/>
                      <a:pt x="1494" y="742"/>
                    </a:cubicBezTo>
                    <a:cubicBezTo>
                      <a:pt x="695" y="742"/>
                      <a:pt x="0" y="1396"/>
                      <a:pt x="0" y="2237"/>
                    </a:cubicBezTo>
                    <a:cubicBezTo>
                      <a:pt x="0" y="2521"/>
                      <a:pt x="63" y="2741"/>
                      <a:pt x="190" y="2993"/>
                    </a:cubicBezTo>
                    <a:cubicBezTo>
                      <a:pt x="63" y="3214"/>
                      <a:pt x="0" y="3466"/>
                      <a:pt x="0" y="3749"/>
                    </a:cubicBezTo>
                    <a:cubicBezTo>
                      <a:pt x="0" y="4285"/>
                      <a:pt x="316" y="4758"/>
                      <a:pt x="757" y="5041"/>
                    </a:cubicBezTo>
                    <a:lnTo>
                      <a:pt x="757" y="4852"/>
                    </a:lnTo>
                    <a:cubicBezTo>
                      <a:pt x="757" y="2804"/>
                      <a:pt x="2048" y="1008"/>
                      <a:pt x="3907" y="315"/>
                    </a:cubicBezTo>
                    <a:cubicBezTo>
                      <a:pt x="3655" y="126"/>
                      <a:pt x="3340" y="0"/>
                      <a:pt x="2993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-54624625" y="3349350"/>
                <a:ext cx="55150" cy="55175"/>
              </a:xfrm>
              <a:custGeom>
                <a:rect b="b" l="l" r="r" t="t"/>
                <a:pathLst>
                  <a:path extrusionOk="0" h="2207" w="2206">
                    <a:moveTo>
                      <a:pt x="1103" y="1"/>
                    </a:moveTo>
                    <a:cubicBezTo>
                      <a:pt x="473" y="1"/>
                      <a:pt x="1" y="505"/>
                      <a:pt x="1" y="1103"/>
                    </a:cubicBezTo>
                    <a:cubicBezTo>
                      <a:pt x="1" y="1702"/>
                      <a:pt x="473" y="2206"/>
                      <a:pt x="1103" y="2206"/>
                    </a:cubicBezTo>
                    <a:cubicBezTo>
                      <a:pt x="1702" y="2206"/>
                      <a:pt x="2206" y="1702"/>
                      <a:pt x="2206" y="1103"/>
                    </a:cubicBezTo>
                    <a:cubicBezTo>
                      <a:pt x="2206" y="505"/>
                      <a:pt x="1702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-54737250" y="3349350"/>
                <a:ext cx="55150" cy="55175"/>
              </a:xfrm>
              <a:custGeom>
                <a:rect b="b" l="l" r="r" t="t"/>
                <a:pathLst>
                  <a:path extrusionOk="0" h="2207" w="2206">
                    <a:moveTo>
                      <a:pt x="1103" y="1"/>
                    </a:moveTo>
                    <a:cubicBezTo>
                      <a:pt x="504" y="1"/>
                      <a:pt x="0" y="505"/>
                      <a:pt x="0" y="1103"/>
                    </a:cubicBezTo>
                    <a:cubicBezTo>
                      <a:pt x="0" y="1702"/>
                      <a:pt x="504" y="2206"/>
                      <a:pt x="1103" y="2206"/>
                    </a:cubicBezTo>
                    <a:cubicBezTo>
                      <a:pt x="1733" y="2206"/>
                      <a:pt x="2206" y="1702"/>
                      <a:pt x="2206" y="1103"/>
                    </a:cubicBezTo>
                    <a:cubicBezTo>
                      <a:pt x="2206" y="505"/>
                      <a:pt x="1733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23"/>
              <p:cNvSpPr/>
              <p:nvPr/>
            </p:nvSpPr>
            <p:spPr>
              <a:xfrm>
                <a:off x="-54770325" y="3218600"/>
                <a:ext cx="233925" cy="299325"/>
              </a:xfrm>
              <a:custGeom>
                <a:rect b="b" l="l" r="r" t="t"/>
                <a:pathLst>
                  <a:path extrusionOk="0" h="11973" w="9357">
                    <a:moveTo>
                      <a:pt x="6175" y="2962"/>
                    </a:moveTo>
                    <a:cubicBezTo>
                      <a:pt x="6364" y="2962"/>
                      <a:pt x="6522" y="3120"/>
                      <a:pt x="6522" y="3309"/>
                    </a:cubicBezTo>
                    <a:cubicBezTo>
                      <a:pt x="6522" y="3498"/>
                      <a:pt x="6364" y="3656"/>
                      <a:pt x="6175" y="3656"/>
                    </a:cubicBezTo>
                    <a:lnTo>
                      <a:pt x="3182" y="3656"/>
                    </a:lnTo>
                    <a:cubicBezTo>
                      <a:pt x="2993" y="3656"/>
                      <a:pt x="2836" y="3498"/>
                      <a:pt x="2836" y="3309"/>
                    </a:cubicBezTo>
                    <a:cubicBezTo>
                      <a:pt x="2836" y="3120"/>
                      <a:pt x="2993" y="2962"/>
                      <a:pt x="3182" y="2962"/>
                    </a:cubicBezTo>
                    <a:close/>
                    <a:moveTo>
                      <a:pt x="6931" y="4443"/>
                    </a:moveTo>
                    <a:cubicBezTo>
                      <a:pt x="9357" y="4443"/>
                      <a:pt x="9357" y="8192"/>
                      <a:pt x="6931" y="8192"/>
                    </a:cubicBezTo>
                    <a:cubicBezTo>
                      <a:pt x="6018" y="8192"/>
                      <a:pt x="5261" y="7562"/>
                      <a:pt x="5104" y="6680"/>
                    </a:cubicBezTo>
                    <a:lnTo>
                      <a:pt x="4285" y="6680"/>
                    </a:lnTo>
                    <a:cubicBezTo>
                      <a:pt x="4127" y="7562"/>
                      <a:pt x="3340" y="8192"/>
                      <a:pt x="2458" y="8192"/>
                    </a:cubicBezTo>
                    <a:cubicBezTo>
                      <a:pt x="0" y="8192"/>
                      <a:pt x="0" y="4443"/>
                      <a:pt x="2458" y="4443"/>
                    </a:cubicBezTo>
                    <a:cubicBezTo>
                      <a:pt x="3371" y="4443"/>
                      <a:pt x="4127" y="5073"/>
                      <a:pt x="4285" y="5955"/>
                    </a:cubicBezTo>
                    <a:lnTo>
                      <a:pt x="5104" y="5955"/>
                    </a:lnTo>
                    <a:cubicBezTo>
                      <a:pt x="5261" y="5073"/>
                      <a:pt x="6049" y="4443"/>
                      <a:pt x="6931" y="4443"/>
                    </a:cubicBezTo>
                    <a:close/>
                    <a:moveTo>
                      <a:pt x="5695" y="8547"/>
                    </a:moveTo>
                    <a:cubicBezTo>
                      <a:pt x="5789" y="8547"/>
                      <a:pt x="5876" y="8586"/>
                      <a:pt x="5923" y="8665"/>
                    </a:cubicBezTo>
                    <a:cubicBezTo>
                      <a:pt x="6144" y="8791"/>
                      <a:pt x="6144" y="9011"/>
                      <a:pt x="5986" y="9169"/>
                    </a:cubicBezTo>
                    <a:cubicBezTo>
                      <a:pt x="5608" y="9515"/>
                      <a:pt x="5135" y="9704"/>
                      <a:pt x="4631" y="9704"/>
                    </a:cubicBezTo>
                    <a:cubicBezTo>
                      <a:pt x="4127" y="9704"/>
                      <a:pt x="3655" y="9515"/>
                      <a:pt x="3340" y="9169"/>
                    </a:cubicBezTo>
                    <a:cubicBezTo>
                      <a:pt x="3182" y="9011"/>
                      <a:pt x="3182" y="8791"/>
                      <a:pt x="3340" y="8665"/>
                    </a:cubicBezTo>
                    <a:cubicBezTo>
                      <a:pt x="3418" y="8586"/>
                      <a:pt x="3513" y="8547"/>
                      <a:pt x="3603" y="8547"/>
                    </a:cubicBezTo>
                    <a:cubicBezTo>
                      <a:pt x="3694" y="8547"/>
                      <a:pt x="3781" y="8586"/>
                      <a:pt x="3844" y="8665"/>
                    </a:cubicBezTo>
                    <a:cubicBezTo>
                      <a:pt x="4064" y="8885"/>
                      <a:pt x="4348" y="8996"/>
                      <a:pt x="4631" y="8996"/>
                    </a:cubicBezTo>
                    <a:cubicBezTo>
                      <a:pt x="4915" y="8996"/>
                      <a:pt x="5198" y="8885"/>
                      <a:pt x="5419" y="8665"/>
                    </a:cubicBezTo>
                    <a:cubicBezTo>
                      <a:pt x="5498" y="8586"/>
                      <a:pt x="5600" y="8547"/>
                      <a:pt x="5695" y="8547"/>
                    </a:cubicBezTo>
                    <a:close/>
                    <a:moveTo>
                      <a:pt x="4663" y="1"/>
                    </a:moveTo>
                    <a:cubicBezTo>
                      <a:pt x="2426" y="1"/>
                      <a:pt x="599" y="1828"/>
                      <a:pt x="599" y="4097"/>
                    </a:cubicBezTo>
                    <a:lnTo>
                      <a:pt x="599" y="6270"/>
                    </a:lnTo>
                    <a:cubicBezTo>
                      <a:pt x="158" y="7751"/>
                      <a:pt x="441" y="9137"/>
                      <a:pt x="1260" y="10240"/>
                    </a:cubicBezTo>
                    <a:cubicBezTo>
                      <a:pt x="2079" y="11343"/>
                      <a:pt x="3340" y="11973"/>
                      <a:pt x="4663" y="11973"/>
                    </a:cubicBezTo>
                    <a:cubicBezTo>
                      <a:pt x="6018" y="11973"/>
                      <a:pt x="7309" y="11343"/>
                      <a:pt x="8097" y="10240"/>
                    </a:cubicBezTo>
                    <a:cubicBezTo>
                      <a:pt x="8916" y="9169"/>
                      <a:pt x="9200" y="7783"/>
                      <a:pt x="8758" y="6270"/>
                    </a:cubicBezTo>
                    <a:lnTo>
                      <a:pt x="8758" y="4097"/>
                    </a:lnTo>
                    <a:cubicBezTo>
                      <a:pt x="8758" y="2994"/>
                      <a:pt x="8349" y="1954"/>
                      <a:pt x="7593" y="1167"/>
                    </a:cubicBezTo>
                    <a:cubicBezTo>
                      <a:pt x="6805" y="379"/>
                      <a:pt x="5766" y="1"/>
                      <a:pt x="466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23"/>
              <p:cNvSpPr/>
              <p:nvPr/>
            </p:nvSpPr>
            <p:spPr>
              <a:xfrm>
                <a:off x="-54612025" y="3198925"/>
                <a:ext cx="96100" cy="123675"/>
              </a:xfrm>
              <a:custGeom>
                <a:rect b="b" l="l" r="r" t="t"/>
                <a:pathLst>
                  <a:path extrusionOk="0" h="4947" w="3844">
                    <a:moveTo>
                      <a:pt x="851" y="0"/>
                    </a:moveTo>
                    <a:cubicBezTo>
                      <a:pt x="536" y="0"/>
                      <a:pt x="221" y="95"/>
                      <a:pt x="1" y="252"/>
                    </a:cubicBezTo>
                    <a:cubicBezTo>
                      <a:pt x="662" y="504"/>
                      <a:pt x="1261" y="882"/>
                      <a:pt x="1765" y="1418"/>
                    </a:cubicBezTo>
                    <a:cubicBezTo>
                      <a:pt x="2679" y="2363"/>
                      <a:pt x="3183" y="3560"/>
                      <a:pt x="3183" y="4821"/>
                    </a:cubicBezTo>
                    <a:lnTo>
                      <a:pt x="3183" y="4947"/>
                    </a:lnTo>
                    <a:cubicBezTo>
                      <a:pt x="3592" y="4695"/>
                      <a:pt x="3844" y="4253"/>
                      <a:pt x="3844" y="3749"/>
                    </a:cubicBezTo>
                    <a:cubicBezTo>
                      <a:pt x="3844" y="3466"/>
                      <a:pt x="3781" y="3214"/>
                      <a:pt x="3655" y="2993"/>
                    </a:cubicBezTo>
                    <a:cubicBezTo>
                      <a:pt x="3781" y="2741"/>
                      <a:pt x="3844" y="2521"/>
                      <a:pt x="3844" y="2237"/>
                    </a:cubicBezTo>
                    <a:cubicBezTo>
                      <a:pt x="3844" y="1380"/>
                      <a:pt x="3123" y="716"/>
                      <a:pt x="2330" y="716"/>
                    </a:cubicBezTo>
                    <a:cubicBezTo>
                      <a:pt x="2279" y="716"/>
                      <a:pt x="2227" y="719"/>
                      <a:pt x="2174" y="725"/>
                    </a:cubicBezTo>
                    <a:cubicBezTo>
                      <a:pt x="1891" y="252"/>
                      <a:pt x="1418" y="0"/>
                      <a:pt x="85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-54793175" y="3353300"/>
                <a:ext cx="18925" cy="60675"/>
              </a:xfrm>
              <a:custGeom>
                <a:rect b="b" l="l" r="r" t="t"/>
                <a:pathLst>
                  <a:path extrusionOk="0" h="2427" w="757">
                    <a:moveTo>
                      <a:pt x="757" y="0"/>
                    </a:moveTo>
                    <a:cubicBezTo>
                      <a:pt x="316" y="284"/>
                      <a:pt x="0" y="756"/>
                      <a:pt x="0" y="1292"/>
                    </a:cubicBezTo>
                    <a:cubicBezTo>
                      <a:pt x="0" y="1765"/>
                      <a:pt x="190" y="2174"/>
                      <a:pt x="536" y="2426"/>
                    </a:cubicBezTo>
                    <a:cubicBezTo>
                      <a:pt x="505" y="1859"/>
                      <a:pt x="599" y="1292"/>
                      <a:pt x="757" y="756"/>
                    </a:cubicBezTo>
                    <a:lnTo>
                      <a:pt x="75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82" name="Google Shape;482;p23"/>
          <p:cNvGrpSpPr/>
          <p:nvPr/>
        </p:nvGrpSpPr>
        <p:grpSpPr>
          <a:xfrm>
            <a:off x="4250246" y="3566054"/>
            <a:ext cx="258069" cy="336702"/>
            <a:chOff x="-52005775" y="3208025"/>
            <a:chExt cx="244175" cy="318575"/>
          </a:xfrm>
        </p:grpSpPr>
        <p:sp>
          <p:nvSpPr>
            <p:cNvPr id="483" name="Google Shape;483;p23"/>
            <p:cNvSpPr/>
            <p:nvPr/>
          </p:nvSpPr>
          <p:spPr>
            <a:xfrm>
              <a:off x="-51800200" y="3469850"/>
              <a:ext cx="38600" cy="56750"/>
            </a:xfrm>
            <a:custGeom>
              <a:rect b="b" l="l" r="r" t="t"/>
              <a:pathLst>
                <a:path extrusionOk="0" h="2270" w="1544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-52005775" y="3208025"/>
              <a:ext cx="111875" cy="131900"/>
            </a:xfrm>
            <a:custGeom>
              <a:rect b="b" l="l" r="r" t="t"/>
              <a:pathLst>
                <a:path extrusionOk="0" h="5276" w="4475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-51800200" y="3385575"/>
              <a:ext cx="37025" cy="37850"/>
            </a:xfrm>
            <a:custGeom>
              <a:rect b="b" l="l" r="r" t="t"/>
              <a:pathLst>
                <a:path extrusionOk="0" h="1514" w="1481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-51800200" y="3348575"/>
              <a:ext cx="37025" cy="37025"/>
            </a:xfrm>
            <a:custGeom>
              <a:rect b="b" l="l" r="r" t="t"/>
              <a:pathLst>
                <a:path extrusionOk="0" h="1481" w="1481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-51800200" y="3423400"/>
              <a:ext cx="37025" cy="37025"/>
            </a:xfrm>
            <a:custGeom>
              <a:rect b="b" l="l" r="r" t="t"/>
              <a:pathLst>
                <a:path extrusionOk="0" h="1481" w="1481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-51875025" y="3208025"/>
              <a:ext cx="111850" cy="131125"/>
            </a:xfrm>
            <a:custGeom>
              <a:rect b="b" l="l" r="r" t="t"/>
              <a:pathLst>
                <a:path extrusionOk="0" h="5245" w="4474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-52005000" y="3469850"/>
              <a:ext cx="38625" cy="56750"/>
            </a:xfrm>
            <a:custGeom>
              <a:rect b="b" l="l" r="r" t="t"/>
              <a:pathLst>
                <a:path extrusionOk="0" h="2270" w="1545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-52005000" y="3423400"/>
              <a:ext cx="37050" cy="37025"/>
            </a:xfrm>
            <a:custGeom>
              <a:rect b="b" l="l" r="r" t="t"/>
              <a:pathLst>
                <a:path extrusionOk="0" h="1481" w="1482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-52005000" y="3385575"/>
              <a:ext cx="37050" cy="37850"/>
            </a:xfrm>
            <a:custGeom>
              <a:rect b="b" l="l" r="r" t="t"/>
              <a:pathLst>
                <a:path extrusionOk="0" h="1514" w="1482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-51957725" y="3298150"/>
              <a:ext cx="148100" cy="209550"/>
            </a:xfrm>
            <a:custGeom>
              <a:rect b="b" l="l" r="r" t="t"/>
              <a:pathLst>
                <a:path extrusionOk="0" h="8382" w="5924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-52005000" y="3348575"/>
              <a:ext cx="37050" cy="37025"/>
            </a:xfrm>
            <a:custGeom>
              <a:rect b="b" l="l" r="r" t="t"/>
              <a:pathLst>
                <a:path extrusionOk="0" h="1481" w="1482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4" name="Google Shape;494;p23"/>
          <p:cNvGrpSpPr/>
          <p:nvPr/>
        </p:nvGrpSpPr>
        <p:grpSpPr>
          <a:xfrm>
            <a:off x="1848990" y="2445114"/>
            <a:ext cx="295536" cy="336332"/>
            <a:chOff x="-54793175" y="3982600"/>
            <a:chExt cx="279625" cy="318225"/>
          </a:xfrm>
        </p:grpSpPr>
        <p:sp>
          <p:nvSpPr>
            <p:cNvPr id="495" name="Google Shape;495;p23"/>
            <p:cNvSpPr/>
            <p:nvPr/>
          </p:nvSpPr>
          <p:spPr>
            <a:xfrm>
              <a:off x="-54646675" y="3982600"/>
              <a:ext cx="113425" cy="111075"/>
            </a:xfrm>
            <a:custGeom>
              <a:rect b="b" l="l" r="r" t="t"/>
              <a:pathLst>
                <a:path extrusionOk="0" h="4443" w="4537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-54644325" y="4003075"/>
              <a:ext cx="36250" cy="90600"/>
            </a:xfrm>
            <a:custGeom>
              <a:rect b="b" l="l" r="r" t="t"/>
              <a:pathLst>
                <a:path extrusionOk="0" h="3624" w="145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-54773475" y="3983400"/>
              <a:ext cx="113425" cy="111075"/>
            </a:xfrm>
            <a:custGeom>
              <a:rect b="b" l="l" r="r" t="t"/>
              <a:pathLst>
                <a:path extrusionOk="0" h="4443" w="4537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-54699450" y="4003075"/>
              <a:ext cx="36250" cy="90600"/>
            </a:xfrm>
            <a:custGeom>
              <a:rect b="b" l="l" r="r" t="t"/>
              <a:pathLst>
                <a:path extrusionOk="0" h="3624" w="145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-54756150" y="4112550"/>
              <a:ext cx="204800" cy="188275"/>
            </a:xfrm>
            <a:custGeom>
              <a:rect b="b" l="l" r="r" t="t"/>
              <a:pathLst>
                <a:path extrusionOk="0" h="7531" w="8192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-54532475" y="413697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-54793175" y="4136975"/>
              <a:ext cx="18925" cy="65400"/>
            </a:xfrm>
            <a:custGeom>
              <a:rect b="b" l="l" r="r" t="t"/>
              <a:pathLst>
                <a:path extrusionOk="0" h="2616" w="757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23"/>
          <p:cNvGrpSpPr/>
          <p:nvPr/>
        </p:nvGrpSpPr>
        <p:grpSpPr>
          <a:xfrm>
            <a:off x="3655398" y="3566662"/>
            <a:ext cx="337151" cy="335486"/>
            <a:chOff x="-52851675" y="3585650"/>
            <a:chExt cx="319000" cy="317425"/>
          </a:xfrm>
        </p:grpSpPr>
        <p:sp>
          <p:nvSpPr>
            <p:cNvPr id="503" name="Google Shape;503;p23"/>
            <p:cNvSpPr/>
            <p:nvPr/>
          </p:nvSpPr>
          <p:spPr>
            <a:xfrm>
              <a:off x="-52851675" y="3641575"/>
              <a:ext cx="319000" cy="106350"/>
            </a:xfrm>
            <a:custGeom>
              <a:rect b="b" l="l" r="r" t="t"/>
              <a:pathLst>
                <a:path extrusionOk="0" h="4254" w="1276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-52787100" y="3585650"/>
              <a:ext cx="189050" cy="52000"/>
            </a:xfrm>
            <a:custGeom>
              <a:rect b="b" l="l" r="r" t="t"/>
              <a:pathLst>
                <a:path extrusionOk="0" h="2080" w="7562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-52794975" y="3696700"/>
              <a:ext cx="127625" cy="74850"/>
            </a:xfrm>
            <a:custGeom>
              <a:rect b="b" l="l" r="r" t="t"/>
              <a:pathLst>
                <a:path extrusionOk="0" h="2994" w="5105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-52795750" y="3700625"/>
              <a:ext cx="204800" cy="202450"/>
            </a:xfrm>
            <a:custGeom>
              <a:rect b="b" l="l" r="r" t="t"/>
              <a:pathLst>
                <a:path extrusionOk="0" h="8098" w="8192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-52832775" y="3740025"/>
              <a:ext cx="18125" cy="64600"/>
            </a:xfrm>
            <a:custGeom>
              <a:rect b="b" l="l" r="r" t="t"/>
              <a:pathLst>
                <a:path extrusionOk="0" h="2584" w="725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-52570500" y="3740025"/>
              <a:ext cx="18925" cy="64600"/>
            </a:xfrm>
            <a:custGeom>
              <a:rect b="b" l="l" r="r" t="t"/>
              <a:pathLst>
                <a:path extrusionOk="0" h="2584" w="757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9" name="Google Shape;509;p23"/>
          <p:cNvSpPr txBox="1"/>
          <p:nvPr/>
        </p:nvSpPr>
        <p:spPr>
          <a:xfrm>
            <a:off x="4791993" y="3566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Junior developers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510" name="Google Shape;510;p23"/>
          <p:cNvSpPr txBox="1"/>
          <p:nvPr/>
        </p:nvSpPr>
        <p:spPr>
          <a:xfrm>
            <a:off x="4791993" y="2964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Medior developers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511" name="Google Shape;511;p23"/>
          <p:cNvSpPr txBox="1"/>
          <p:nvPr/>
        </p:nvSpPr>
        <p:spPr>
          <a:xfrm>
            <a:off x="4791993" y="2362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Senior developers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grpSp>
        <p:nvGrpSpPr>
          <p:cNvPr id="512" name="Google Shape;512;p23"/>
          <p:cNvGrpSpPr/>
          <p:nvPr/>
        </p:nvGrpSpPr>
        <p:grpSpPr>
          <a:xfrm>
            <a:off x="4171164" y="1825073"/>
            <a:ext cx="337151" cy="337151"/>
            <a:chOff x="-57173375" y="3198925"/>
            <a:chExt cx="319000" cy="319000"/>
          </a:xfrm>
        </p:grpSpPr>
        <p:sp>
          <p:nvSpPr>
            <p:cNvPr id="513" name="Google Shape;513;p23"/>
            <p:cNvSpPr/>
            <p:nvPr/>
          </p:nvSpPr>
          <p:spPr>
            <a:xfrm>
              <a:off x="-57120600" y="3237525"/>
              <a:ext cx="204800" cy="92825"/>
            </a:xfrm>
            <a:custGeom>
              <a:rect b="b" l="l" r="r" t="t"/>
              <a:pathLst>
                <a:path extrusionOk="0" h="3713" w="8192">
                  <a:moveTo>
                    <a:pt x="4096" y="0"/>
                  </a:moveTo>
                  <a:cubicBezTo>
                    <a:pt x="1954" y="0"/>
                    <a:pt x="189" y="1607"/>
                    <a:pt x="0" y="3686"/>
                  </a:cubicBezTo>
                  <a:cubicBezTo>
                    <a:pt x="81" y="3690"/>
                    <a:pt x="163" y="3692"/>
                    <a:pt x="245" y="3692"/>
                  </a:cubicBezTo>
                  <a:cubicBezTo>
                    <a:pt x="868" y="3692"/>
                    <a:pt x="1523" y="3579"/>
                    <a:pt x="2080" y="3245"/>
                  </a:cubicBezTo>
                  <a:cubicBezTo>
                    <a:pt x="2111" y="3182"/>
                    <a:pt x="2174" y="3056"/>
                    <a:pt x="2206" y="2993"/>
                  </a:cubicBezTo>
                  <a:cubicBezTo>
                    <a:pt x="2017" y="2615"/>
                    <a:pt x="1954" y="2237"/>
                    <a:pt x="2206" y="1890"/>
                  </a:cubicBezTo>
                  <a:cubicBezTo>
                    <a:pt x="2395" y="1512"/>
                    <a:pt x="2741" y="1323"/>
                    <a:pt x="3151" y="1323"/>
                  </a:cubicBezTo>
                  <a:cubicBezTo>
                    <a:pt x="3340" y="977"/>
                    <a:pt x="3686" y="725"/>
                    <a:pt x="4096" y="725"/>
                  </a:cubicBezTo>
                  <a:cubicBezTo>
                    <a:pt x="4474" y="725"/>
                    <a:pt x="4884" y="977"/>
                    <a:pt x="5041" y="1323"/>
                  </a:cubicBezTo>
                  <a:cubicBezTo>
                    <a:pt x="5419" y="1323"/>
                    <a:pt x="5829" y="1512"/>
                    <a:pt x="6018" y="1890"/>
                  </a:cubicBezTo>
                  <a:cubicBezTo>
                    <a:pt x="6207" y="2237"/>
                    <a:pt x="6207" y="2678"/>
                    <a:pt x="6018" y="2993"/>
                  </a:cubicBezTo>
                  <a:cubicBezTo>
                    <a:pt x="6049" y="3056"/>
                    <a:pt x="6112" y="3182"/>
                    <a:pt x="6144" y="3245"/>
                  </a:cubicBezTo>
                  <a:cubicBezTo>
                    <a:pt x="6654" y="3551"/>
                    <a:pt x="7206" y="3713"/>
                    <a:pt x="7783" y="3713"/>
                  </a:cubicBezTo>
                  <a:cubicBezTo>
                    <a:pt x="7918" y="3713"/>
                    <a:pt x="8054" y="3704"/>
                    <a:pt x="8192" y="3686"/>
                  </a:cubicBezTo>
                  <a:cubicBezTo>
                    <a:pt x="8003" y="1607"/>
                    <a:pt x="6207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-57053650" y="3273750"/>
              <a:ext cx="70100" cy="74850"/>
            </a:xfrm>
            <a:custGeom>
              <a:rect b="b" l="l" r="r" t="t"/>
              <a:pathLst>
                <a:path extrusionOk="0" h="2994" w="2804">
                  <a:moveTo>
                    <a:pt x="1418" y="1166"/>
                  </a:moveTo>
                  <a:cubicBezTo>
                    <a:pt x="1607" y="1166"/>
                    <a:pt x="1765" y="1323"/>
                    <a:pt x="1765" y="1544"/>
                  </a:cubicBezTo>
                  <a:cubicBezTo>
                    <a:pt x="1765" y="1733"/>
                    <a:pt x="1638" y="1891"/>
                    <a:pt x="1418" y="1891"/>
                  </a:cubicBezTo>
                  <a:cubicBezTo>
                    <a:pt x="1229" y="1891"/>
                    <a:pt x="1071" y="1733"/>
                    <a:pt x="1071" y="1544"/>
                  </a:cubicBezTo>
                  <a:cubicBezTo>
                    <a:pt x="1071" y="1323"/>
                    <a:pt x="1229" y="1166"/>
                    <a:pt x="1418" y="1166"/>
                  </a:cubicBezTo>
                  <a:close/>
                  <a:moveTo>
                    <a:pt x="1418" y="0"/>
                  </a:moveTo>
                  <a:cubicBezTo>
                    <a:pt x="1260" y="0"/>
                    <a:pt x="1103" y="126"/>
                    <a:pt x="1071" y="315"/>
                  </a:cubicBezTo>
                  <a:cubicBezTo>
                    <a:pt x="1019" y="497"/>
                    <a:pt x="860" y="615"/>
                    <a:pt x="664" y="615"/>
                  </a:cubicBezTo>
                  <a:cubicBezTo>
                    <a:pt x="623" y="615"/>
                    <a:pt x="580" y="610"/>
                    <a:pt x="536" y="599"/>
                  </a:cubicBezTo>
                  <a:cubicBezTo>
                    <a:pt x="492" y="573"/>
                    <a:pt x="447" y="561"/>
                    <a:pt x="402" y="561"/>
                  </a:cubicBezTo>
                  <a:cubicBezTo>
                    <a:pt x="284" y="561"/>
                    <a:pt x="172" y="642"/>
                    <a:pt x="126" y="756"/>
                  </a:cubicBezTo>
                  <a:cubicBezTo>
                    <a:pt x="32" y="914"/>
                    <a:pt x="63" y="1103"/>
                    <a:pt x="189" y="1197"/>
                  </a:cubicBezTo>
                  <a:cubicBezTo>
                    <a:pt x="347" y="1387"/>
                    <a:pt x="347" y="1639"/>
                    <a:pt x="189" y="1765"/>
                  </a:cubicBezTo>
                  <a:cubicBezTo>
                    <a:pt x="32" y="1891"/>
                    <a:pt x="0" y="2080"/>
                    <a:pt x="126" y="2237"/>
                  </a:cubicBezTo>
                  <a:cubicBezTo>
                    <a:pt x="175" y="2359"/>
                    <a:pt x="300" y="2406"/>
                    <a:pt x="427" y="2406"/>
                  </a:cubicBezTo>
                  <a:cubicBezTo>
                    <a:pt x="463" y="2406"/>
                    <a:pt x="500" y="2402"/>
                    <a:pt x="536" y="2395"/>
                  </a:cubicBezTo>
                  <a:cubicBezTo>
                    <a:pt x="580" y="2382"/>
                    <a:pt x="624" y="2376"/>
                    <a:pt x="667" y="2376"/>
                  </a:cubicBezTo>
                  <a:cubicBezTo>
                    <a:pt x="840" y="2376"/>
                    <a:pt x="996" y="2477"/>
                    <a:pt x="1071" y="2678"/>
                  </a:cubicBezTo>
                  <a:cubicBezTo>
                    <a:pt x="1103" y="2867"/>
                    <a:pt x="1260" y="2993"/>
                    <a:pt x="1418" y="2993"/>
                  </a:cubicBezTo>
                  <a:cubicBezTo>
                    <a:pt x="1575" y="2993"/>
                    <a:pt x="1733" y="2867"/>
                    <a:pt x="1765" y="2678"/>
                  </a:cubicBezTo>
                  <a:cubicBezTo>
                    <a:pt x="1789" y="2483"/>
                    <a:pt x="1946" y="2363"/>
                    <a:pt x="2118" y="2363"/>
                  </a:cubicBezTo>
                  <a:cubicBezTo>
                    <a:pt x="2168" y="2363"/>
                    <a:pt x="2219" y="2373"/>
                    <a:pt x="2269" y="2395"/>
                  </a:cubicBezTo>
                  <a:cubicBezTo>
                    <a:pt x="2309" y="2411"/>
                    <a:pt x="2354" y="2419"/>
                    <a:pt x="2399" y="2419"/>
                  </a:cubicBezTo>
                  <a:cubicBezTo>
                    <a:pt x="2530" y="2419"/>
                    <a:pt x="2663" y="2354"/>
                    <a:pt x="2710" y="2237"/>
                  </a:cubicBezTo>
                  <a:cubicBezTo>
                    <a:pt x="2804" y="2080"/>
                    <a:pt x="2741" y="1891"/>
                    <a:pt x="2647" y="1765"/>
                  </a:cubicBezTo>
                  <a:cubicBezTo>
                    <a:pt x="2489" y="1607"/>
                    <a:pt x="2489" y="1323"/>
                    <a:pt x="2647" y="1197"/>
                  </a:cubicBezTo>
                  <a:cubicBezTo>
                    <a:pt x="2804" y="1103"/>
                    <a:pt x="2804" y="914"/>
                    <a:pt x="2710" y="756"/>
                  </a:cubicBezTo>
                  <a:cubicBezTo>
                    <a:pt x="2663" y="640"/>
                    <a:pt x="2530" y="575"/>
                    <a:pt x="2399" y="575"/>
                  </a:cubicBezTo>
                  <a:cubicBezTo>
                    <a:pt x="2354" y="575"/>
                    <a:pt x="2309" y="583"/>
                    <a:pt x="2269" y="599"/>
                  </a:cubicBezTo>
                  <a:cubicBezTo>
                    <a:pt x="2235" y="609"/>
                    <a:pt x="2202" y="613"/>
                    <a:pt x="2170" y="613"/>
                  </a:cubicBezTo>
                  <a:cubicBezTo>
                    <a:pt x="1992" y="613"/>
                    <a:pt x="1845" y="475"/>
                    <a:pt x="1765" y="315"/>
                  </a:cubicBezTo>
                  <a:cubicBezTo>
                    <a:pt x="1733" y="126"/>
                    <a:pt x="157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-57058375" y="3198925"/>
              <a:ext cx="82700" cy="26800"/>
            </a:xfrm>
            <a:custGeom>
              <a:rect b="b" l="l" r="r" t="t"/>
              <a:pathLst>
                <a:path extrusionOk="0" h="1072" w="3308">
                  <a:moveTo>
                    <a:pt x="1638" y="0"/>
                  </a:moveTo>
                  <a:cubicBezTo>
                    <a:pt x="882" y="0"/>
                    <a:pt x="252" y="441"/>
                    <a:pt x="0" y="1071"/>
                  </a:cubicBezTo>
                  <a:cubicBezTo>
                    <a:pt x="504" y="851"/>
                    <a:pt x="1040" y="756"/>
                    <a:pt x="1638" y="756"/>
                  </a:cubicBezTo>
                  <a:cubicBezTo>
                    <a:pt x="2206" y="756"/>
                    <a:pt x="2773" y="851"/>
                    <a:pt x="3308" y="1071"/>
                  </a:cubicBezTo>
                  <a:cubicBezTo>
                    <a:pt x="2993" y="441"/>
                    <a:pt x="2363" y="0"/>
                    <a:pt x="1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-57173375" y="3338325"/>
              <a:ext cx="319000" cy="179600"/>
            </a:xfrm>
            <a:custGeom>
              <a:rect b="b" l="l" r="r" t="t"/>
              <a:pathLst>
                <a:path extrusionOk="0" h="7184" w="12760">
                  <a:moveTo>
                    <a:pt x="4695" y="1198"/>
                  </a:moveTo>
                  <a:cubicBezTo>
                    <a:pt x="4915" y="1198"/>
                    <a:pt x="5073" y="1355"/>
                    <a:pt x="5073" y="1544"/>
                  </a:cubicBezTo>
                  <a:cubicBezTo>
                    <a:pt x="5073" y="1733"/>
                    <a:pt x="4915" y="1891"/>
                    <a:pt x="4695" y="1891"/>
                  </a:cubicBezTo>
                  <a:cubicBezTo>
                    <a:pt x="4506" y="1891"/>
                    <a:pt x="4348" y="1733"/>
                    <a:pt x="4348" y="1544"/>
                  </a:cubicBezTo>
                  <a:cubicBezTo>
                    <a:pt x="4348" y="1355"/>
                    <a:pt x="4506" y="1198"/>
                    <a:pt x="4695" y="1198"/>
                  </a:cubicBezTo>
                  <a:close/>
                  <a:moveTo>
                    <a:pt x="7688" y="1198"/>
                  </a:moveTo>
                  <a:cubicBezTo>
                    <a:pt x="7908" y="1198"/>
                    <a:pt x="8066" y="1355"/>
                    <a:pt x="8066" y="1544"/>
                  </a:cubicBezTo>
                  <a:cubicBezTo>
                    <a:pt x="8066" y="1733"/>
                    <a:pt x="7940" y="1891"/>
                    <a:pt x="7688" y="1891"/>
                  </a:cubicBezTo>
                  <a:cubicBezTo>
                    <a:pt x="7499" y="1891"/>
                    <a:pt x="7341" y="1733"/>
                    <a:pt x="7341" y="1544"/>
                  </a:cubicBezTo>
                  <a:cubicBezTo>
                    <a:pt x="7341" y="1355"/>
                    <a:pt x="7499" y="1198"/>
                    <a:pt x="7688" y="1198"/>
                  </a:cubicBezTo>
                  <a:close/>
                  <a:moveTo>
                    <a:pt x="946" y="2805"/>
                  </a:moveTo>
                  <a:cubicBezTo>
                    <a:pt x="1198" y="3151"/>
                    <a:pt x="1639" y="3403"/>
                    <a:pt x="2111" y="3403"/>
                  </a:cubicBezTo>
                  <a:cubicBezTo>
                    <a:pt x="2111" y="3844"/>
                    <a:pt x="1765" y="4128"/>
                    <a:pt x="1355" y="4128"/>
                  </a:cubicBezTo>
                  <a:cubicBezTo>
                    <a:pt x="977" y="4128"/>
                    <a:pt x="631" y="3781"/>
                    <a:pt x="631" y="3403"/>
                  </a:cubicBezTo>
                  <a:cubicBezTo>
                    <a:pt x="631" y="3151"/>
                    <a:pt x="725" y="2931"/>
                    <a:pt x="946" y="2805"/>
                  </a:cubicBezTo>
                  <a:close/>
                  <a:moveTo>
                    <a:pt x="11531" y="2805"/>
                  </a:moveTo>
                  <a:cubicBezTo>
                    <a:pt x="11720" y="2931"/>
                    <a:pt x="11846" y="3151"/>
                    <a:pt x="11846" y="3403"/>
                  </a:cubicBezTo>
                  <a:cubicBezTo>
                    <a:pt x="11846" y="3844"/>
                    <a:pt x="11531" y="4128"/>
                    <a:pt x="11090" y="4128"/>
                  </a:cubicBezTo>
                  <a:cubicBezTo>
                    <a:pt x="10681" y="4128"/>
                    <a:pt x="10334" y="3781"/>
                    <a:pt x="10334" y="3403"/>
                  </a:cubicBezTo>
                  <a:cubicBezTo>
                    <a:pt x="10807" y="3403"/>
                    <a:pt x="11248" y="3151"/>
                    <a:pt x="11531" y="2805"/>
                  </a:cubicBezTo>
                  <a:close/>
                  <a:moveTo>
                    <a:pt x="7302" y="3718"/>
                  </a:moveTo>
                  <a:cubicBezTo>
                    <a:pt x="7396" y="3718"/>
                    <a:pt x="7483" y="3750"/>
                    <a:pt x="7530" y="3813"/>
                  </a:cubicBezTo>
                  <a:cubicBezTo>
                    <a:pt x="7688" y="3939"/>
                    <a:pt x="7688" y="4191"/>
                    <a:pt x="7530" y="4348"/>
                  </a:cubicBezTo>
                  <a:cubicBezTo>
                    <a:pt x="7184" y="4695"/>
                    <a:pt x="6711" y="4884"/>
                    <a:pt x="6238" y="4884"/>
                  </a:cubicBezTo>
                  <a:cubicBezTo>
                    <a:pt x="5766" y="4884"/>
                    <a:pt x="5262" y="4695"/>
                    <a:pt x="4947" y="4348"/>
                  </a:cubicBezTo>
                  <a:cubicBezTo>
                    <a:pt x="4789" y="4191"/>
                    <a:pt x="4789" y="3939"/>
                    <a:pt x="4947" y="3813"/>
                  </a:cubicBezTo>
                  <a:cubicBezTo>
                    <a:pt x="5026" y="3750"/>
                    <a:pt x="5120" y="3718"/>
                    <a:pt x="5211" y="3718"/>
                  </a:cubicBezTo>
                  <a:cubicBezTo>
                    <a:pt x="5301" y="3718"/>
                    <a:pt x="5388" y="3750"/>
                    <a:pt x="5451" y="3813"/>
                  </a:cubicBezTo>
                  <a:cubicBezTo>
                    <a:pt x="5671" y="4033"/>
                    <a:pt x="5955" y="4144"/>
                    <a:pt x="6238" y="4144"/>
                  </a:cubicBezTo>
                  <a:cubicBezTo>
                    <a:pt x="6522" y="4144"/>
                    <a:pt x="6806" y="4033"/>
                    <a:pt x="7026" y="3813"/>
                  </a:cubicBezTo>
                  <a:cubicBezTo>
                    <a:pt x="7105" y="3750"/>
                    <a:pt x="7207" y="3718"/>
                    <a:pt x="7302" y="3718"/>
                  </a:cubicBezTo>
                  <a:close/>
                  <a:moveTo>
                    <a:pt x="4317" y="1"/>
                  </a:moveTo>
                  <a:cubicBezTo>
                    <a:pt x="3781" y="284"/>
                    <a:pt x="3119" y="410"/>
                    <a:pt x="2552" y="410"/>
                  </a:cubicBezTo>
                  <a:cubicBezTo>
                    <a:pt x="2426" y="410"/>
                    <a:pt x="2300" y="410"/>
                    <a:pt x="2206" y="379"/>
                  </a:cubicBezTo>
                  <a:lnTo>
                    <a:pt x="2206" y="410"/>
                  </a:lnTo>
                  <a:cubicBezTo>
                    <a:pt x="1355" y="410"/>
                    <a:pt x="694" y="1072"/>
                    <a:pt x="694" y="1891"/>
                  </a:cubicBezTo>
                  <a:cubicBezTo>
                    <a:pt x="694" y="1985"/>
                    <a:pt x="694" y="2017"/>
                    <a:pt x="725" y="2112"/>
                  </a:cubicBezTo>
                  <a:cubicBezTo>
                    <a:pt x="253" y="2364"/>
                    <a:pt x="0" y="2836"/>
                    <a:pt x="0" y="3403"/>
                  </a:cubicBezTo>
                  <a:cubicBezTo>
                    <a:pt x="0" y="4222"/>
                    <a:pt x="662" y="4884"/>
                    <a:pt x="1481" y="4884"/>
                  </a:cubicBezTo>
                  <a:cubicBezTo>
                    <a:pt x="1891" y="4884"/>
                    <a:pt x="2237" y="4726"/>
                    <a:pt x="2521" y="4506"/>
                  </a:cubicBezTo>
                  <a:cubicBezTo>
                    <a:pt x="3088" y="6050"/>
                    <a:pt x="4632" y="7184"/>
                    <a:pt x="6364" y="7184"/>
                  </a:cubicBezTo>
                  <a:cubicBezTo>
                    <a:pt x="8097" y="7184"/>
                    <a:pt x="9641" y="6050"/>
                    <a:pt x="10240" y="4506"/>
                  </a:cubicBezTo>
                  <a:cubicBezTo>
                    <a:pt x="10492" y="4726"/>
                    <a:pt x="10870" y="4884"/>
                    <a:pt x="11248" y="4884"/>
                  </a:cubicBezTo>
                  <a:cubicBezTo>
                    <a:pt x="12067" y="4884"/>
                    <a:pt x="12760" y="4222"/>
                    <a:pt x="12760" y="3403"/>
                  </a:cubicBezTo>
                  <a:cubicBezTo>
                    <a:pt x="12571" y="2836"/>
                    <a:pt x="12256" y="2364"/>
                    <a:pt x="11846" y="2112"/>
                  </a:cubicBezTo>
                  <a:lnTo>
                    <a:pt x="11846" y="1891"/>
                  </a:lnTo>
                  <a:cubicBezTo>
                    <a:pt x="11846" y="1072"/>
                    <a:pt x="11153" y="410"/>
                    <a:pt x="10334" y="410"/>
                  </a:cubicBezTo>
                  <a:lnTo>
                    <a:pt x="10334" y="379"/>
                  </a:lnTo>
                  <a:cubicBezTo>
                    <a:pt x="10208" y="379"/>
                    <a:pt x="10114" y="410"/>
                    <a:pt x="9988" y="410"/>
                  </a:cubicBezTo>
                  <a:cubicBezTo>
                    <a:pt x="9357" y="410"/>
                    <a:pt x="8727" y="253"/>
                    <a:pt x="8160" y="1"/>
                  </a:cubicBezTo>
                  <a:lnTo>
                    <a:pt x="8160" y="32"/>
                  </a:lnTo>
                  <a:cubicBezTo>
                    <a:pt x="7971" y="410"/>
                    <a:pt x="7593" y="599"/>
                    <a:pt x="7184" y="599"/>
                  </a:cubicBezTo>
                  <a:cubicBezTo>
                    <a:pt x="6995" y="946"/>
                    <a:pt x="6648" y="1198"/>
                    <a:pt x="6238" y="1198"/>
                  </a:cubicBezTo>
                  <a:cubicBezTo>
                    <a:pt x="5860" y="1198"/>
                    <a:pt x="5451" y="946"/>
                    <a:pt x="5293" y="599"/>
                  </a:cubicBezTo>
                  <a:cubicBezTo>
                    <a:pt x="4852" y="599"/>
                    <a:pt x="4506" y="410"/>
                    <a:pt x="4317" y="32"/>
                  </a:cubicBezTo>
                  <a:lnTo>
                    <a:pt x="43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7" name="Google Shape;517;p23"/>
          <p:cNvGrpSpPr/>
          <p:nvPr/>
        </p:nvGrpSpPr>
        <p:grpSpPr>
          <a:xfrm>
            <a:off x="3122967" y="1199182"/>
            <a:ext cx="1385348" cy="337178"/>
            <a:chOff x="3518475" y="1158382"/>
            <a:chExt cx="1385348" cy="337178"/>
          </a:xfrm>
        </p:grpSpPr>
        <p:grpSp>
          <p:nvGrpSpPr>
            <p:cNvPr id="518" name="Google Shape;518;p23"/>
            <p:cNvGrpSpPr/>
            <p:nvPr/>
          </p:nvGrpSpPr>
          <p:grpSpPr>
            <a:xfrm>
              <a:off x="4608288" y="1158382"/>
              <a:ext cx="295536" cy="337178"/>
              <a:chOff x="-51623775" y="3584850"/>
              <a:chExt cx="279625" cy="319025"/>
            </a:xfrm>
          </p:grpSpPr>
          <p:sp>
            <p:nvSpPr>
              <p:cNvPr id="519" name="Google Shape;519;p23"/>
              <p:cNvSpPr/>
              <p:nvPr/>
            </p:nvSpPr>
            <p:spPr>
              <a:xfrm>
                <a:off x="-51497750" y="3832175"/>
                <a:ext cx="26000" cy="13200"/>
              </a:xfrm>
              <a:custGeom>
                <a:rect b="b" l="l" r="r" t="t"/>
                <a:pathLst>
                  <a:path extrusionOk="0" h="528" w="1040">
                    <a:moveTo>
                      <a:pt x="504" y="0"/>
                    </a:moveTo>
                    <a:cubicBezTo>
                      <a:pt x="378" y="189"/>
                      <a:pt x="252" y="252"/>
                      <a:pt x="0" y="410"/>
                    </a:cubicBezTo>
                    <a:cubicBezTo>
                      <a:pt x="158" y="489"/>
                      <a:pt x="339" y="528"/>
                      <a:pt x="520" y="528"/>
                    </a:cubicBezTo>
                    <a:cubicBezTo>
                      <a:pt x="701" y="528"/>
                      <a:pt x="882" y="489"/>
                      <a:pt x="1040" y="410"/>
                    </a:cubicBezTo>
                    <a:cubicBezTo>
                      <a:pt x="788" y="252"/>
                      <a:pt x="693" y="158"/>
                      <a:pt x="50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23"/>
              <p:cNvSpPr/>
              <p:nvPr/>
            </p:nvSpPr>
            <p:spPr>
              <a:xfrm>
                <a:off x="-51574150" y="3809300"/>
                <a:ext cx="78000" cy="26550"/>
              </a:xfrm>
              <a:custGeom>
                <a:rect b="b" l="l" r="r" t="t"/>
                <a:pathLst>
                  <a:path extrusionOk="0" h="1062" w="3120">
                    <a:moveTo>
                      <a:pt x="2547" y="1"/>
                    </a:moveTo>
                    <a:cubicBezTo>
                      <a:pt x="2380" y="1"/>
                      <a:pt x="2203" y="61"/>
                      <a:pt x="2048" y="191"/>
                    </a:cubicBezTo>
                    <a:cubicBezTo>
                      <a:pt x="1784" y="477"/>
                      <a:pt x="1443" y="609"/>
                      <a:pt x="1078" y="609"/>
                    </a:cubicBezTo>
                    <a:cubicBezTo>
                      <a:pt x="921" y="609"/>
                      <a:pt x="760" y="585"/>
                      <a:pt x="599" y="537"/>
                    </a:cubicBezTo>
                    <a:lnTo>
                      <a:pt x="0" y="348"/>
                    </a:lnTo>
                    <a:lnTo>
                      <a:pt x="0" y="348"/>
                    </a:lnTo>
                    <a:cubicBezTo>
                      <a:pt x="401" y="819"/>
                      <a:pt x="977" y="1061"/>
                      <a:pt x="1572" y="1061"/>
                    </a:cubicBezTo>
                    <a:cubicBezTo>
                      <a:pt x="1773" y="1061"/>
                      <a:pt x="1975" y="1034"/>
                      <a:pt x="2174" y="978"/>
                    </a:cubicBezTo>
                    <a:cubicBezTo>
                      <a:pt x="2615" y="821"/>
                      <a:pt x="2804" y="632"/>
                      <a:pt x="3119" y="348"/>
                    </a:cubicBezTo>
                    <a:cubicBezTo>
                      <a:pt x="3008" y="125"/>
                      <a:pt x="2787" y="1"/>
                      <a:pt x="254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23"/>
              <p:cNvSpPr/>
              <p:nvPr/>
            </p:nvSpPr>
            <p:spPr>
              <a:xfrm>
                <a:off x="-51579675" y="3837675"/>
                <a:ext cx="190625" cy="66200"/>
              </a:xfrm>
              <a:custGeom>
                <a:rect b="b" l="l" r="r" t="t"/>
                <a:pathLst>
                  <a:path extrusionOk="0" h="2648" w="7625">
                    <a:moveTo>
                      <a:pt x="7625" y="1"/>
                    </a:moveTo>
                    <a:lnTo>
                      <a:pt x="7625" y="1"/>
                    </a:lnTo>
                    <a:cubicBezTo>
                      <a:pt x="7121" y="442"/>
                      <a:pt x="6491" y="662"/>
                      <a:pt x="5829" y="662"/>
                    </a:cubicBezTo>
                    <a:cubicBezTo>
                      <a:pt x="5577" y="662"/>
                      <a:pt x="5356" y="631"/>
                      <a:pt x="5104" y="568"/>
                    </a:cubicBezTo>
                    <a:cubicBezTo>
                      <a:pt x="4758" y="914"/>
                      <a:pt x="4285" y="1103"/>
                      <a:pt x="3813" y="1103"/>
                    </a:cubicBezTo>
                    <a:cubicBezTo>
                      <a:pt x="3340" y="1103"/>
                      <a:pt x="2868" y="914"/>
                      <a:pt x="2521" y="568"/>
                    </a:cubicBezTo>
                    <a:cubicBezTo>
                      <a:pt x="2269" y="631"/>
                      <a:pt x="2048" y="662"/>
                      <a:pt x="1796" y="662"/>
                    </a:cubicBezTo>
                    <a:cubicBezTo>
                      <a:pt x="1135" y="662"/>
                      <a:pt x="505" y="442"/>
                      <a:pt x="1" y="1"/>
                    </a:cubicBezTo>
                    <a:lnTo>
                      <a:pt x="1" y="1"/>
                    </a:lnTo>
                    <a:cubicBezTo>
                      <a:pt x="599" y="1576"/>
                      <a:pt x="2111" y="2647"/>
                      <a:pt x="3813" y="2647"/>
                    </a:cubicBezTo>
                    <a:cubicBezTo>
                      <a:pt x="5514" y="2647"/>
                      <a:pt x="7058" y="1576"/>
                      <a:pt x="762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23"/>
              <p:cNvSpPr/>
              <p:nvPr/>
            </p:nvSpPr>
            <p:spPr>
              <a:xfrm>
                <a:off x="-51473350" y="3809250"/>
                <a:ext cx="78000" cy="26500"/>
              </a:xfrm>
              <a:custGeom>
                <a:rect b="b" l="l" r="r" t="t"/>
                <a:pathLst>
                  <a:path extrusionOk="0" h="1060" w="3120">
                    <a:moveTo>
                      <a:pt x="600" y="1"/>
                    </a:moveTo>
                    <a:cubicBezTo>
                      <a:pt x="364" y="1"/>
                      <a:pt x="129" y="117"/>
                      <a:pt x="1" y="319"/>
                    </a:cubicBezTo>
                    <a:cubicBezTo>
                      <a:pt x="284" y="602"/>
                      <a:pt x="505" y="823"/>
                      <a:pt x="946" y="949"/>
                    </a:cubicBezTo>
                    <a:cubicBezTo>
                      <a:pt x="1155" y="1024"/>
                      <a:pt x="1369" y="1059"/>
                      <a:pt x="1580" y="1059"/>
                    </a:cubicBezTo>
                    <a:cubicBezTo>
                      <a:pt x="2163" y="1059"/>
                      <a:pt x="2727" y="790"/>
                      <a:pt x="3120" y="350"/>
                    </a:cubicBezTo>
                    <a:lnTo>
                      <a:pt x="3120" y="350"/>
                    </a:lnTo>
                    <a:lnTo>
                      <a:pt x="2521" y="539"/>
                    </a:lnTo>
                    <a:cubicBezTo>
                      <a:pt x="2369" y="587"/>
                      <a:pt x="2212" y="611"/>
                      <a:pt x="2056" y="611"/>
                    </a:cubicBezTo>
                    <a:cubicBezTo>
                      <a:pt x="1693" y="611"/>
                      <a:pt x="1336" y="479"/>
                      <a:pt x="1072" y="193"/>
                    </a:cubicBezTo>
                    <a:cubicBezTo>
                      <a:pt x="940" y="61"/>
                      <a:pt x="770" y="1"/>
                      <a:pt x="60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-51598575" y="3584850"/>
                <a:ext cx="226850" cy="111875"/>
              </a:xfrm>
              <a:custGeom>
                <a:rect b="b" l="l" r="r" t="t"/>
                <a:pathLst>
                  <a:path extrusionOk="0" h="4475" w="9074">
                    <a:moveTo>
                      <a:pt x="757" y="1"/>
                    </a:moveTo>
                    <a:cubicBezTo>
                      <a:pt x="379" y="1"/>
                      <a:pt x="1" y="347"/>
                      <a:pt x="1" y="725"/>
                    </a:cubicBezTo>
                    <a:cubicBezTo>
                      <a:pt x="1" y="1009"/>
                      <a:pt x="158" y="1261"/>
                      <a:pt x="379" y="1355"/>
                    </a:cubicBezTo>
                    <a:lnTo>
                      <a:pt x="379" y="4474"/>
                    </a:lnTo>
                    <a:lnTo>
                      <a:pt x="3561" y="4474"/>
                    </a:lnTo>
                    <a:lnTo>
                      <a:pt x="3120" y="4033"/>
                    </a:lnTo>
                    <a:cubicBezTo>
                      <a:pt x="2962" y="3876"/>
                      <a:pt x="2962" y="3655"/>
                      <a:pt x="3120" y="3529"/>
                    </a:cubicBezTo>
                    <a:lnTo>
                      <a:pt x="4191" y="2458"/>
                    </a:lnTo>
                    <a:cubicBezTo>
                      <a:pt x="4269" y="2379"/>
                      <a:pt x="4364" y="2340"/>
                      <a:pt x="4455" y="2340"/>
                    </a:cubicBezTo>
                    <a:cubicBezTo>
                      <a:pt x="4545" y="2340"/>
                      <a:pt x="4632" y="2379"/>
                      <a:pt x="4695" y="2458"/>
                    </a:cubicBezTo>
                    <a:lnTo>
                      <a:pt x="5766" y="3529"/>
                    </a:lnTo>
                    <a:cubicBezTo>
                      <a:pt x="5923" y="3687"/>
                      <a:pt x="5923" y="3939"/>
                      <a:pt x="5766" y="4033"/>
                    </a:cubicBezTo>
                    <a:lnTo>
                      <a:pt x="5325" y="4474"/>
                    </a:lnTo>
                    <a:lnTo>
                      <a:pt x="8507" y="4474"/>
                    </a:lnTo>
                    <a:lnTo>
                      <a:pt x="8507" y="1355"/>
                    </a:lnTo>
                    <a:cubicBezTo>
                      <a:pt x="8759" y="1261"/>
                      <a:pt x="8885" y="1009"/>
                      <a:pt x="8885" y="725"/>
                    </a:cubicBezTo>
                    <a:cubicBezTo>
                      <a:pt x="9074" y="347"/>
                      <a:pt x="8696" y="1"/>
                      <a:pt x="8318" y="1"/>
                    </a:cubicBezTo>
                    <a:cubicBezTo>
                      <a:pt x="7908" y="1"/>
                      <a:pt x="7562" y="347"/>
                      <a:pt x="7562" y="725"/>
                    </a:cubicBezTo>
                    <a:cubicBezTo>
                      <a:pt x="7562" y="883"/>
                      <a:pt x="7625" y="1009"/>
                      <a:pt x="7688" y="1135"/>
                    </a:cubicBezTo>
                    <a:lnTo>
                      <a:pt x="6428" y="2143"/>
                    </a:lnTo>
                    <a:lnTo>
                      <a:pt x="5167" y="1135"/>
                    </a:lnTo>
                    <a:cubicBezTo>
                      <a:pt x="5262" y="1009"/>
                      <a:pt x="5293" y="883"/>
                      <a:pt x="5293" y="725"/>
                    </a:cubicBezTo>
                    <a:cubicBezTo>
                      <a:pt x="5293" y="347"/>
                      <a:pt x="4947" y="1"/>
                      <a:pt x="4537" y="1"/>
                    </a:cubicBezTo>
                    <a:cubicBezTo>
                      <a:pt x="4159" y="1"/>
                      <a:pt x="3781" y="347"/>
                      <a:pt x="3781" y="725"/>
                    </a:cubicBezTo>
                    <a:cubicBezTo>
                      <a:pt x="3781" y="883"/>
                      <a:pt x="3844" y="1009"/>
                      <a:pt x="3907" y="1135"/>
                    </a:cubicBezTo>
                    <a:lnTo>
                      <a:pt x="2647" y="2143"/>
                    </a:lnTo>
                    <a:lnTo>
                      <a:pt x="1387" y="1135"/>
                    </a:lnTo>
                    <a:cubicBezTo>
                      <a:pt x="1481" y="1009"/>
                      <a:pt x="1513" y="883"/>
                      <a:pt x="1513" y="725"/>
                    </a:cubicBezTo>
                    <a:cubicBezTo>
                      <a:pt x="1513" y="347"/>
                      <a:pt x="1166" y="1"/>
                      <a:pt x="75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-51623775" y="3703775"/>
                <a:ext cx="18125" cy="63825"/>
              </a:xfrm>
              <a:custGeom>
                <a:rect b="b" l="l" r="r" t="t"/>
                <a:pathLst>
                  <a:path extrusionOk="0" h="2553" w="725">
                    <a:moveTo>
                      <a:pt x="725" y="1"/>
                    </a:moveTo>
                    <a:cubicBezTo>
                      <a:pt x="252" y="190"/>
                      <a:pt x="0" y="726"/>
                      <a:pt x="0" y="1261"/>
                    </a:cubicBezTo>
                    <a:cubicBezTo>
                      <a:pt x="0" y="1797"/>
                      <a:pt x="315" y="2301"/>
                      <a:pt x="725" y="2553"/>
                    </a:cubicBezTo>
                    <a:lnTo>
                      <a:pt x="7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-51363075" y="3703000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-51586750" y="3716375"/>
                <a:ext cx="207150" cy="89775"/>
              </a:xfrm>
              <a:custGeom>
                <a:rect b="b" l="l" r="r" t="t"/>
                <a:pathLst>
                  <a:path extrusionOk="0" h="3591" w="8286">
                    <a:moveTo>
                      <a:pt x="2615" y="757"/>
                    </a:moveTo>
                    <a:cubicBezTo>
                      <a:pt x="2804" y="757"/>
                      <a:pt x="2962" y="915"/>
                      <a:pt x="2962" y="1104"/>
                    </a:cubicBezTo>
                    <a:cubicBezTo>
                      <a:pt x="2962" y="1293"/>
                      <a:pt x="2804" y="1450"/>
                      <a:pt x="2615" y="1450"/>
                    </a:cubicBezTo>
                    <a:cubicBezTo>
                      <a:pt x="2394" y="1450"/>
                      <a:pt x="2237" y="1293"/>
                      <a:pt x="2237" y="1104"/>
                    </a:cubicBezTo>
                    <a:cubicBezTo>
                      <a:pt x="2237" y="915"/>
                      <a:pt x="2394" y="757"/>
                      <a:pt x="2615" y="757"/>
                    </a:cubicBezTo>
                    <a:close/>
                    <a:moveTo>
                      <a:pt x="5608" y="757"/>
                    </a:moveTo>
                    <a:cubicBezTo>
                      <a:pt x="5797" y="757"/>
                      <a:pt x="5955" y="915"/>
                      <a:pt x="5955" y="1104"/>
                    </a:cubicBezTo>
                    <a:cubicBezTo>
                      <a:pt x="5955" y="1293"/>
                      <a:pt x="5797" y="1450"/>
                      <a:pt x="5608" y="1450"/>
                    </a:cubicBezTo>
                    <a:cubicBezTo>
                      <a:pt x="5387" y="1450"/>
                      <a:pt x="5230" y="1293"/>
                      <a:pt x="5230" y="1104"/>
                    </a:cubicBezTo>
                    <a:cubicBezTo>
                      <a:pt x="5198" y="915"/>
                      <a:pt x="5387" y="757"/>
                      <a:pt x="5608" y="757"/>
                    </a:cubicBezTo>
                    <a:close/>
                    <a:moveTo>
                      <a:pt x="95" y="1"/>
                    </a:moveTo>
                    <a:lnTo>
                      <a:pt x="95" y="3088"/>
                    </a:lnTo>
                    <a:lnTo>
                      <a:pt x="0" y="3088"/>
                    </a:lnTo>
                    <a:lnTo>
                      <a:pt x="1386" y="3561"/>
                    </a:lnTo>
                    <a:cubicBezTo>
                      <a:pt x="1451" y="3577"/>
                      <a:pt x="1517" y="3585"/>
                      <a:pt x="1581" y="3585"/>
                    </a:cubicBezTo>
                    <a:cubicBezTo>
                      <a:pt x="1764" y="3585"/>
                      <a:pt x="1939" y="3520"/>
                      <a:pt x="2079" y="3404"/>
                    </a:cubicBezTo>
                    <a:cubicBezTo>
                      <a:pt x="2371" y="3112"/>
                      <a:pt x="2737" y="2970"/>
                      <a:pt x="3098" y="2970"/>
                    </a:cubicBezTo>
                    <a:cubicBezTo>
                      <a:pt x="3478" y="2970"/>
                      <a:pt x="3852" y="3128"/>
                      <a:pt x="4127" y="3435"/>
                    </a:cubicBezTo>
                    <a:cubicBezTo>
                      <a:pt x="4415" y="3132"/>
                      <a:pt x="4791" y="2982"/>
                      <a:pt x="5166" y="2982"/>
                    </a:cubicBezTo>
                    <a:cubicBezTo>
                      <a:pt x="5531" y="2982"/>
                      <a:pt x="5895" y="3124"/>
                      <a:pt x="6175" y="3404"/>
                    </a:cubicBezTo>
                    <a:cubicBezTo>
                      <a:pt x="6329" y="3535"/>
                      <a:pt x="6483" y="3591"/>
                      <a:pt x="6658" y="3591"/>
                    </a:cubicBezTo>
                    <a:cubicBezTo>
                      <a:pt x="6734" y="3591"/>
                      <a:pt x="6814" y="3580"/>
                      <a:pt x="6900" y="3561"/>
                    </a:cubicBezTo>
                    <a:lnTo>
                      <a:pt x="8286" y="3088"/>
                    </a:lnTo>
                    <a:lnTo>
                      <a:pt x="828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-51497750" y="3666775"/>
                <a:ext cx="26000" cy="26800"/>
              </a:xfrm>
              <a:custGeom>
                <a:rect b="b" l="l" r="r" t="t"/>
                <a:pathLst>
                  <a:path extrusionOk="0" h="1072" w="1040">
                    <a:moveTo>
                      <a:pt x="536" y="0"/>
                    </a:moveTo>
                    <a:lnTo>
                      <a:pt x="0" y="536"/>
                    </a:lnTo>
                    <a:lnTo>
                      <a:pt x="536" y="1071"/>
                    </a:lnTo>
                    <a:lnTo>
                      <a:pt x="1040" y="536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8" name="Google Shape;528;p23"/>
            <p:cNvGrpSpPr/>
            <p:nvPr/>
          </p:nvGrpSpPr>
          <p:grpSpPr>
            <a:xfrm>
              <a:off x="4073800" y="1158382"/>
              <a:ext cx="295536" cy="337178"/>
              <a:chOff x="-51623775" y="3584850"/>
              <a:chExt cx="279625" cy="319025"/>
            </a:xfrm>
          </p:grpSpPr>
          <p:sp>
            <p:nvSpPr>
              <p:cNvPr id="529" name="Google Shape;529;p23"/>
              <p:cNvSpPr/>
              <p:nvPr/>
            </p:nvSpPr>
            <p:spPr>
              <a:xfrm>
                <a:off x="-51497750" y="3832175"/>
                <a:ext cx="26000" cy="13200"/>
              </a:xfrm>
              <a:custGeom>
                <a:rect b="b" l="l" r="r" t="t"/>
                <a:pathLst>
                  <a:path extrusionOk="0" h="528" w="1040">
                    <a:moveTo>
                      <a:pt x="504" y="0"/>
                    </a:moveTo>
                    <a:cubicBezTo>
                      <a:pt x="378" y="189"/>
                      <a:pt x="252" y="252"/>
                      <a:pt x="0" y="410"/>
                    </a:cubicBezTo>
                    <a:cubicBezTo>
                      <a:pt x="158" y="489"/>
                      <a:pt x="339" y="528"/>
                      <a:pt x="520" y="528"/>
                    </a:cubicBezTo>
                    <a:cubicBezTo>
                      <a:pt x="701" y="528"/>
                      <a:pt x="882" y="489"/>
                      <a:pt x="1040" y="410"/>
                    </a:cubicBezTo>
                    <a:cubicBezTo>
                      <a:pt x="788" y="252"/>
                      <a:pt x="693" y="158"/>
                      <a:pt x="50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-51574150" y="3809300"/>
                <a:ext cx="78000" cy="26550"/>
              </a:xfrm>
              <a:custGeom>
                <a:rect b="b" l="l" r="r" t="t"/>
                <a:pathLst>
                  <a:path extrusionOk="0" h="1062" w="3120">
                    <a:moveTo>
                      <a:pt x="2547" y="1"/>
                    </a:moveTo>
                    <a:cubicBezTo>
                      <a:pt x="2380" y="1"/>
                      <a:pt x="2203" y="61"/>
                      <a:pt x="2048" y="191"/>
                    </a:cubicBezTo>
                    <a:cubicBezTo>
                      <a:pt x="1784" y="477"/>
                      <a:pt x="1443" y="609"/>
                      <a:pt x="1078" y="609"/>
                    </a:cubicBezTo>
                    <a:cubicBezTo>
                      <a:pt x="921" y="609"/>
                      <a:pt x="760" y="585"/>
                      <a:pt x="599" y="537"/>
                    </a:cubicBezTo>
                    <a:lnTo>
                      <a:pt x="0" y="348"/>
                    </a:lnTo>
                    <a:lnTo>
                      <a:pt x="0" y="348"/>
                    </a:lnTo>
                    <a:cubicBezTo>
                      <a:pt x="401" y="819"/>
                      <a:pt x="977" y="1061"/>
                      <a:pt x="1572" y="1061"/>
                    </a:cubicBezTo>
                    <a:cubicBezTo>
                      <a:pt x="1773" y="1061"/>
                      <a:pt x="1975" y="1034"/>
                      <a:pt x="2174" y="978"/>
                    </a:cubicBezTo>
                    <a:cubicBezTo>
                      <a:pt x="2615" y="821"/>
                      <a:pt x="2804" y="632"/>
                      <a:pt x="3119" y="348"/>
                    </a:cubicBezTo>
                    <a:cubicBezTo>
                      <a:pt x="3008" y="125"/>
                      <a:pt x="2787" y="1"/>
                      <a:pt x="254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-51579675" y="3837675"/>
                <a:ext cx="190625" cy="66200"/>
              </a:xfrm>
              <a:custGeom>
                <a:rect b="b" l="l" r="r" t="t"/>
                <a:pathLst>
                  <a:path extrusionOk="0" h="2648" w="7625">
                    <a:moveTo>
                      <a:pt x="7625" y="1"/>
                    </a:moveTo>
                    <a:lnTo>
                      <a:pt x="7625" y="1"/>
                    </a:lnTo>
                    <a:cubicBezTo>
                      <a:pt x="7121" y="442"/>
                      <a:pt x="6491" y="662"/>
                      <a:pt x="5829" y="662"/>
                    </a:cubicBezTo>
                    <a:cubicBezTo>
                      <a:pt x="5577" y="662"/>
                      <a:pt x="5356" y="631"/>
                      <a:pt x="5104" y="568"/>
                    </a:cubicBezTo>
                    <a:cubicBezTo>
                      <a:pt x="4758" y="914"/>
                      <a:pt x="4285" y="1103"/>
                      <a:pt x="3813" y="1103"/>
                    </a:cubicBezTo>
                    <a:cubicBezTo>
                      <a:pt x="3340" y="1103"/>
                      <a:pt x="2868" y="914"/>
                      <a:pt x="2521" y="568"/>
                    </a:cubicBezTo>
                    <a:cubicBezTo>
                      <a:pt x="2269" y="631"/>
                      <a:pt x="2048" y="662"/>
                      <a:pt x="1796" y="662"/>
                    </a:cubicBezTo>
                    <a:cubicBezTo>
                      <a:pt x="1135" y="662"/>
                      <a:pt x="505" y="442"/>
                      <a:pt x="1" y="1"/>
                    </a:cubicBezTo>
                    <a:lnTo>
                      <a:pt x="1" y="1"/>
                    </a:lnTo>
                    <a:cubicBezTo>
                      <a:pt x="599" y="1576"/>
                      <a:pt x="2111" y="2647"/>
                      <a:pt x="3813" y="2647"/>
                    </a:cubicBezTo>
                    <a:cubicBezTo>
                      <a:pt x="5514" y="2647"/>
                      <a:pt x="7058" y="1576"/>
                      <a:pt x="762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-51473350" y="3809250"/>
                <a:ext cx="78000" cy="26500"/>
              </a:xfrm>
              <a:custGeom>
                <a:rect b="b" l="l" r="r" t="t"/>
                <a:pathLst>
                  <a:path extrusionOk="0" h="1060" w="3120">
                    <a:moveTo>
                      <a:pt x="600" y="1"/>
                    </a:moveTo>
                    <a:cubicBezTo>
                      <a:pt x="364" y="1"/>
                      <a:pt x="129" y="117"/>
                      <a:pt x="1" y="319"/>
                    </a:cubicBezTo>
                    <a:cubicBezTo>
                      <a:pt x="284" y="602"/>
                      <a:pt x="505" y="823"/>
                      <a:pt x="946" y="949"/>
                    </a:cubicBezTo>
                    <a:cubicBezTo>
                      <a:pt x="1155" y="1024"/>
                      <a:pt x="1369" y="1059"/>
                      <a:pt x="1580" y="1059"/>
                    </a:cubicBezTo>
                    <a:cubicBezTo>
                      <a:pt x="2163" y="1059"/>
                      <a:pt x="2727" y="790"/>
                      <a:pt x="3120" y="350"/>
                    </a:cubicBezTo>
                    <a:lnTo>
                      <a:pt x="3120" y="350"/>
                    </a:lnTo>
                    <a:lnTo>
                      <a:pt x="2521" y="539"/>
                    </a:lnTo>
                    <a:cubicBezTo>
                      <a:pt x="2369" y="587"/>
                      <a:pt x="2212" y="611"/>
                      <a:pt x="2056" y="611"/>
                    </a:cubicBezTo>
                    <a:cubicBezTo>
                      <a:pt x="1693" y="611"/>
                      <a:pt x="1336" y="479"/>
                      <a:pt x="1072" y="193"/>
                    </a:cubicBezTo>
                    <a:cubicBezTo>
                      <a:pt x="940" y="61"/>
                      <a:pt x="770" y="1"/>
                      <a:pt x="60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23"/>
              <p:cNvSpPr/>
              <p:nvPr/>
            </p:nvSpPr>
            <p:spPr>
              <a:xfrm>
                <a:off x="-51598575" y="3584850"/>
                <a:ext cx="226850" cy="111875"/>
              </a:xfrm>
              <a:custGeom>
                <a:rect b="b" l="l" r="r" t="t"/>
                <a:pathLst>
                  <a:path extrusionOk="0" h="4475" w="9074">
                    <a:moveTo>
                      <a:pt x="757" y="1"/>
                    </a:moveTo>
                    <a:cubicBezTo>
                      <a:pt x="379" y="1"/>
                      <a:pt x="1" y="347"/>
                      <a:pt x="1" y="725"/>
                    </a:cubicBezTo>
                    <a:cubicBezTo>
                      <a:pt x="1" y="1009"/>
                      <a:pt x="158" y="1261"/>
                      <a:pt x="379" y="1355"/>
                    </a:cubicBezTo>
                    <a:lnTo>
                      <a:pt x="379" y="4474"/>
                    </a:lnTo>
                    <a:lnTo>
                      <a:pt x="3561" y="4474"/>
                    </a:lnTo>
                    <a:lnTo>
                      <a:pt x="3120" y="4033"/>
                    </a:lnTo>
                    <a:cubicBezTo>
                      <a:pt x="2962" y="3876"/>
                      <a:pt x="2962" y="3655"/>
                      <a:pt x="3120" y="3529"/>
                    </a:cubicBezTo>
                    <a:lnTo>
                      <a:pt x="4191" y="2458"/>
                    </a:lnTo>
                    <a:cubicBezTo>
                      <a:pt x="4269" y="2379"/>
                      <a:pt x="4364" y="2340"/>
                      <a:pt x="4455" y="2340"/>
                    </a:cubicBezTo>
                    <a:cubicBezTo>
                      <a:pt x="4545" y="2340"/>
                      <a:pt x="4632" y="2379"/>
                      <a:pt x="4695" y="2458"/>
                    </a:cubicBezTo>
                    <a:lnTo>
                      <a:pt x="5766" y="3529"/>
                    </a:lnTo>
                    <a:cubicBezTo>
                      <a:pt x="5923" y="3687"/>
                      <a:pt x="5923" y="3939"/>
                      <a:pt x="5766" y="4033"/>
                    </a:cubicBezTo>
                    <a:lnTo>
                      <a:pt x="5325" y="4474"/>
                    </a:lnTo>
                    <a:lnTo>
                      <a:pt x="8507" y="4474"/>
                    </a:lnTo>
                    <a:lnTo>
                      <a:pt x="8507" y="1355"/>
                    </a:lnTo>
                    <a:cubicBezTo>
                      <a:pt x="8759" y="1261"/>
                      <a:pt x="8885" y="1009"/>
                      <a:pt x="8885" y="725"/>
                    </a:cubicBezTo>
                    <a:cubicBezTo>
                      <a:pt x="9074" y="347"/>
                      <a:pt x="8696" y="1"/>
                      <a:pt x="8318" y="1"/>
                    </a:cubicBezTo>
                    <a:cubicBezTo>
                      <a:pt x="7908" y="1"/>
                      <a:pt x="7562" y="347"/>
                      <a:pt x="7562" y="725"/>
                    </a:cubicBezTo>
                    <a:cubicBezTo>
                      <a:pt x="7562" y="883"/>
                      <a:pt x="7625" y="1009"/>
                      <a:pt x="7688" y="1135"/>
                    </a:cubicBezTo>
                    <a:lnTo>
                      <a:pt x="6428" y="2143"/>
                    </a:lnTo>
                    <a:lnTo>
                      <a:pt x="5167" y="1135"/>
                    </a:lnTo>
                    <a:cubicBezTo>
                      <a:pt x="5262" y="1009"/>
                      <a:pt x="5293" y="883"/>
                      <a:pt x="5293" y="725"/>
                    </a:cubicBezTo>
                    <a:cubicBezTo>
                      <a:pt x="5293" y="347"/>
                      <a:pt x="4947" y="1"/>
                      <a:pt x="4537" y="1"/>
                    </a:cubicBezTo>
                    <a:cubicBezTo>
                      <a:pt x="4159" y="1"/>
                      <a:pt x="3781" y="347"/>
                      <a:pt x="3781" y="725"/>
                    </a:cubicBezTo>
                    <a:cubicBezTo>
                      <a:pt x="3781" y="883"/>
                      <a:pt x="3844" y="1009"/>
                      <a:pt x="3907" y="1135"/>
                    </a:cubicBezTo>
                    <a:lnTo>
                      <a:pt x="2647" y="2143"/>
                    </a:lnTo>
                    <a:lnTo>
                      <a:pt x="1387" y="1135"/>
                    </a:lnTo>
                    <a:cubicBezTo>
                      <a:pt x="1481" y="1009"/>
                      <a:pt x="1513" y="883"/>
                      <a:pt x="1513" y="725"/>
                    </a:cubicBezTo>
                    <a:cubicBezTo>
                      <a:pt x="1513" y="347"/>
                      <a:pt x="1166" y="1"/>
                      <a:pt x="75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23"/>
              <p:cNvSpPr/>
              <p:nvPr/>
            </p:nvSpPr>
            <p:spPr>
              <a:xfrm>
                <a:off x="-51623775" y="3703775"/>
                <a:ext cx="18125" cy="63825"/>
              </a:xfrm>
              <a:custGeom>
                <a:rect b="b" l="l" r="r" t="t"/>
                <a:pathLst>
                  <a:path extrusionOk="0" h="2553" w="725">
                    <a:moveTo>
                      <a:pt x="725" y="1"/>
                    </a:moveTo>
                    <a:cubicBezTo>
                      <a:pt x="252" y="190"/>
                      <a:pt x="0" y="726"/>
                      <a:pt x="0" y="1261"/>
                    </a:cubicBezTo>
                    <a:cubicBezTo>
                      <a:pt x="0" y="1797"/>
                      <a:pt x="315" y="2301"/>
                      <a:pt x="725" y="2553"/>
                    </a:cubicBezTo>
                    <a:lnTo>
                      <a:pt x="7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-51363075" y="3703000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23"/>
              <p:cNvSpPr/>
              <p:nvPr/>
            </p:nvSpPr>
            <p:spPr>
              <a:xfrm>
                <a:off x="-51586750" y="3716375"/>
                <a:ext cx="207150" cy="89775"/>
              </a:xfrm>
              <a:custGeom>
                <a:rect b="b" l="l" r="r" t="t"/>
                <a:pathLst>
                  <a:path extrusionOk="0" h="3591" w="8286">
                    <a:moveTo>
                      <a:pt x="2615" y="757"/>
                    </a:moveTo>
                    <a:cubicBezTo>
                      <a:pt x="2804" y="757"/>
                      <a:pt x="2962" y="915"/>
                      <a:pt x="2962" y="1104"/>
                    </a:cubicBezTo>
                    <a:cubicBezTo>
                      <a:pt x="2962" y="1293"/>
                      <a:pt x="2804" y="1450"/>
                      <a:pt x="2615" y="1450"/>
                    </a:cubicBezTo>
                    <a:cubicBezTo>
                      <a:pt x="2394" y="1450"/>
                      <a:pt x="2237" y="1293"/>
                      <a:pt x="2237" y="1104"/>
                    </a:cubicBezTo>
                    <a:cubicBezTo>
                      <a:pt x="2237" y="915"/>
                      <a:pt x="2394" y="757"/>
                      <a:pt x="2615" y="757"/>
                    </a:cubicBezTo>
                    <a:close/>
                    <a:moveTo>
                      <a:pt x="5608" y="757"/>
                    </a:moveTo>
                    <a:cubicBezTo>
                      <a:pt x="5797" y="757"/>
                      <a:pt x="5955" y="915"/>
                      <a:pt x="5955" y="1104"/>
                    </a:cubicBezTo>
                    <a:cubicBezTo>
                      <a:pt x="5955" y="1293"/>
                      <a:pt x="5797" y="1450"/>
                      <a:pt x="5608" y="1450"/>
                    </a:cubicBezTo>
                    <a:cubicBezTo>
                      <a:pt x="5387" y="1450"/>
                      <a:pt x="5230" y="1293"/>
                      <a:pt x="5230" y="1104"/>
                    </a:cubicBezTo>
                    <a:cubicBezTo>
                      <a:pt x="5198" y="915"/>
                      <a:pt x="5387" y="757"/>
                      <a:pt x="5608" y="757"/>
                    </a:cubicBezTo>
                    <a:close/>
                    <a:moveTo>
                      <a:pt x="95" y="1"/>
                    </a:moveTo>
                    <a:lnTo>
                      <a:pt x="95" y="3088"/>
                    </a:lnTo>
                    <a:lnTo>
                      <a:pt x="0" y="3088"/>
                    </a:lnTo>
                    <a:lnTo>
                      <a:pt x="1386" y="3561"/>
                    </a:lnTo>
                    <a:cubicBezTo>
                      <a:pt x="1451" y="3577"/>
                      <a:pt x="1517" y="3585"/>
                      <a:pt x="1581" y="3585"/>
                    </a:cubicBezTo>
                    <a:cubicBezTo>
                      <a:pt x="1764" y="3585"/>
                      <a:pt x="1939" y="3520"/>
                      <a:pt x="2079" y="3404"/>
                    </a:cubicBezTo>
                    <a:cubicBezTo>
                      <a:pt x="2371" y="3112"/>
                      <a:pt x="2737" y="2970"/>
                      <a:pt x="3098" y="2970"/>
                    </a:cubicBezTo>
                    <a:cubicBezTo>
                      <a:pt x="3478" y="2970"/>
                      <a:pt x="3852" y="3128"/>
                      <a:pt x="4127" y="3435"/>
                    </a:cubicBezTo>
                    <a:cubicBezTo>
                      <a:pt x="4415" y="3132"/>
                      <a:pt x="4791" y="2982"/>
                      <a:pt x="5166" y="2982"/>
                    </a:cubicBezTo>
                    <a:cubicBezTo>
                      <a:pt x="5531" y="2982"/>
                      <a:pt x="5895" y="3124"/>
                      <a:pt x="6175" y="3404"/>
                    </a:cubicBezTo>
                    <a:cubicBezTo>
                      <a:pt x="6329" y="3535"/>
                      <a:pt x="6483" y="3591"/>
                      <a:pt x="6658" y="3591"/>
                    </a:cubicBezTo>
                    <a:cubicBezTo>
                      <a:pt x="6734" y="3591"/>
                      <a:pt x="6814" y="3580"/>
                      <a:pt x="6900" y="3561"/>
                    </a:cubicBezTo>
                    <a:lnTo>
                      <a:pt x="8286" y="3088"/>
                    </a:lnTo>
                    <a:lnTo>
                      <a:pt x="828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23"/>
              <p:cNvSpPr/>
              <p:nvPr/>
            </p:nvSpPr>
            <p:spPr>
              <a:xfrm>
                <a:off x="-51497750" y="3666775"/>
                <a:ext cx="26000" cy="26800"/>
              </a:xfrm>
              <a:custGeom>
                <a:rect b="b" l="l" r="r" t="t"/>
                <a:pathLst>
                  <a:path extrusionOk="0" h="1072" w="1040">
                    <a:moveTo>
                      <a:pt x="536" y="0"/>
                    </a:moveTo>
                    <a:lnTo>
                      <a:pt x="0" y="536"/>
                    </a:lnTo>
                    <a:lnTo>
                      <a:pt x="536" y="1071"/>
                    </a:lnTo>
                    <a:lnTo>
                      <a:pt x="1040" y="536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8" name="Google Shape;538;p23"/>
            <p:cNvGrpSpPr/>
            <p:nvPr/>
          </p:nvGrpSpPr>
          <p:grpSpPr>
            <a:xfrm>
              <a:off x="3518475" y="1158382"/>
              <a:ext cx="295536" cy="337178"/>
              <a:chOff x="-51623775" y="3584850"/>
              <a:chExt cx="279625" cy="319025"/>
            </a:xfrm>
          </p:grpSpPr>
          <p:sp>
            <p:nvSpPr>
              <p:cNvPr id="539" name="Google Shape;539;p23"/>
              <p:cNvSpPr/>
              <p:nvPr/>
            </p:nvSpPr>
            <p:spPr>
              <a:xfrm>
                <a:off x="-51497750" y="3832175"/>
                <a:ext cx="26000" cy="13200"/>
              </a:xfrm>
              <a:custGeom>
                <a:rect b="b" l="l" r="r" t="t"/>
                <a:pathLst>
                  <a:path extrusionOk="0" h="528" w="1040">
                    <a:moveTo>
                      <a:pt x="504" y="0"/>
                    </a:moveTo>
                    <a:cubicBezTo>
                      <a:pt x="378" y="189"/>
                      <a:pt x="252" y="252"/>
                      <a:pt x="0" y="410"/>
                    </a:cubicBezTo>
                    <a:cubicBezTo>
                      <a:pt x="158" y="489"/>
                      <a:pt x="339" y="528"/>
                      <a:pt x="520" y="528"/>
                    </a:cubicBezTo>
                    <a:cubicBezTo>
                      <a:pt x="701" y="528"/>
                      <a:pt x="882" y="489"/>
                      <a:pt x="1040" y="410"/>
                    </a:cubicBezTo>
                    <a:cubicBezTo>
                      <a:pt x="788" y="252"/>
                      <a:pt x="693" y="158"/>
                      <a:pt x="50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23"/>
              <p:cNvSpPr/>
              <p:nvPr/>
            </p:nvSpPr>
            <p:spPr>
              <a:xfrm>
                <a:off x="-51574150" y="3809300"/>
                <a:ext cx="78000" cy="26550"/>
              </a:xfrm>
              <a:custGeom>
                <a:rect b="b" l="l" r="r" t="t"/>
                <a:pathLst>
                  <a:path extrusionOk="0" h="1062" w="3120">
                    <a:moveTo>
                      <a:pt x="2547" y="1"/>
                    </a:moveTo>
                    <a:cubicBezTo>
                      <a:pt x="2380" y="1"/>
                      <a:pt x="2203" y="61"/>
                      <a:pt x="2048" y="191"/>
                    </a:cubicBezTo>
                    <a:cubicBezTo>
                      <a:pt x="1784" y="477"/>
                      <a:pt x="1443" y="609"/>
                      <a:pt x="1078" y="609"/>
                    </a:cubicBezTo>
                    <a:cubicBezTo>
                      <a:pt x="921" y="609"/>
                      <a:pt x="760" y="585"/>
                      <a:pt x="599" y="537"/>
                    </a:cubicBezTo>
                    <a:lnTo>
                      <a:pt x="0" y="348"/>
                    </a:lnTo>
                    <a:lnTo>
                      <a:pt x="0" y="348"/>
                    </a:lnTo>
                    <a:cubicBezTo>
                      <a:pt x="401" y="819"/>
                      <a:pt x="977" y="1061"/>
                      <a:pt x="1572" y="1061"/>
                    </a:cubicBezTo>
                    <a:cubicBezTo>
                      <a:pt x="1773" y="1061"/>
                      <a:pt x="1975" y="1034"/>
                      <a:pt x="2174" y="978"/>
                    </a:cubicBezTo>
                    <a:cubicBezTo>
                      <a:pt x="2615" y="821"/>
                      <a:pt x="2804" y="632"/>
                      <a:pt x="3119" y="348"/>
                    </a:cubicBezTo>
                    <a:cubicBezTo>
                      <a:pt x="3008" y="125"/>
                      <a:pt x="2787" y="1"/>
                      <a:pt x="254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23"/>
              <p:cNvSpPr/>
              <p:nvPr/>
            </p:nvSpPr>
            <p:spPr>
              <a:xfrm>
                <a:off x="-51579675" y="3837675"/>
                <a:ext cx="190625" cy="66200"/>
              </a:xfrm>
              <a:custGeom>
                <a:rect b="b" l="l" r="r" t="t"/>
                <a:pathLst>
                  <a:path extrusionOk="0" h="2648" w="7625">
                    <a:moveTo>
                      <a:pt x="7625" y="1"/>
                    </a:moveTo>
                    <a:lnTo>
                      <a:pt x="7625" y="1"/>
                    </a:lnTo>
                    <a:cubicBezTo>
                      <a:pt x="7121" y="442"/>
                      <a:pt x="6491" y="662"/>
                      <a:pt x="5829" y="662"/>
                    </a:cubicBezTo>
                    <a:cubicBezTo>
                      <a:pt x="5577" y="662"/>
                      <a:pt x="5356" y="631"/>
                      <a:pt x="5104" y="568"/>
                    </a:cubicBezTo>
                    <a:cubicBezTo>
                      <a:pt x="4758" y="914"/>
                      <a:pt x="4285" y="1103"/>
                      <a:pt x="3813" y="1103"/>
                    </a:cubicBezTo>
                    <a:cubicBezTo>
                      <a:pt x="3340" y="1103"/>
                      <a:pt x="2868" y="914"/>
                      <a:pt x="2521" y="568"/>
                    </a:cubicBezTo>
                    <a:cubicBezTo>
                      <a:pt x="2269" y="631"/>
                      <a:pt x="2048" y="662"/>
                      <a:pt x="1796" y="662"/>
                    </a:cubicBezTo>
                    <a:cubicBezTo>
                      <a:pt x="1135" y="662"/>
                      <a:pt x="505" y="442"/>
                      <a:pt x="1" y="1"/>
                    </a:cubicBezTo>
                    <a:lnTo>
                      <a:pt x="1" y="1"/>
                    </a:lnTo>
                    <a:cubicBezTo>
                      <a:pt x="599" y="1576"/>
                      <a:pt x="2111" y="2647"/>
                      <a:pt x="3813" y="2647"/>
                    </a:cubicBezTo>
                    <a:cubicBezTo>
                      <a:pt x="5514" y="2647"/>
                      <a:pt x="7058" y="1576"/>
                      <a:pt x="762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23"/>
              <p:cNvSpPr/>
              <p:nvPr/>
            </p:nvSpPr>
            <p:spPr>
              <a:xfrm>
                <a:off x="-51473350" y="3809250"/>
                <a:ext cx="78000" cy="26500"/>
              </a:xfrm>
              <a:custGeom>
                <a:rect b="b" l="l" r="r" t="t"/>
                <a:pathLst>
                  <a:path extrusionOk="0" h="1060" w="3120">
                    <a:moveTo>
                      <a:pt x="600" y="1"/>
                    </a:moveTo>
                    <a:cubicBezTo>
                      <a:pt x="364" y="1"/>
                      <a:pt x="129" y="117"/>
                      <a:pt x="1" y="319"/>
                    </a:cubicBezTo>
                    <a:cubicBezTo>
                      <a:pt x="284" y="602"/>
                      <a:pt x="505" y="823"/>
                      <a:pt x="946" y="949"/>
                    </a:cubicBezTo>
                    <a:cubicBezTo>
                      <a:pt x="1155" y="1024"/>
                      <a:pt x="1369" y="1059"/>
                      <a:pt x="1580" y="1059"/>
                    </a:cubicBezTo>
                    <a:cubicBezTo>
                      <a:pt x="2163" y="1059"/>
                      <a:pt x="2727" y="790"/>
                      <a:pt x="3120" y="350"/>
                    </a:cubicBezTo>
                    <a:lnTo>
                      <a:pt x="3120" y="350"/>
                    </a:lnTo>
                    <a:lnTo>
                      <a:pt x="2521" y="539"/>
                    </a:lnTo>
                    <a:cubicBezTo>
                      <a:pt x="2369" y="587"/>
                      <a:pt x="2212" y="611"/>
                      <a:pt x="2056" y="611"/>
                    </a:cubicBezTo>
                    <a:cubicBezTo>
                      <a:pt x="1693" y="611"/>
                      <a:pt x="1336" y="479"/>
                      <a:pt x="1072" y="193"/>
                    </a:cubicBezTo>
                    <a:cubicBezTo>
                      <a:pt x="940" y="61"/>
                      <a:pt x="770" y="1"/>
                      <a:pt x="60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23"/>
              <p:cNvSpPr/>
              <p:nvPr/>
            </p:nvSpPr>
            <p:spPr>
              <a:xfrm>
                <a:off x="-51598575" y="3584850"/>
                <a:ext cx="226850" cy="111875"/>
              </a:xfrm>
              <a:custGeom>
                <a:rect b="b" l="l" r="r" t="t"/>
                <a:pathLst>
                  <a:path extrusionOk="0" h="4475" w="9074">
                    <a:moveTo>
                      <a:pt x="757" y="1"/>
                    </a:moveTo>
                    <a:cubicBezTo>
                      <a:pt x="379" y="1"/>
                      <a:pt x="1" y="347"/>
                      <a:pt x="1" y="725"/>
                    </a:cubicBezTo>
                    <a:cubicBezTo>
                      <a:pt x="1" y="1009"/>
                      <a:pt x="158" y="1261"/>
                      <a:pt x="379" y="1355"/>
                    </a:cubicBezTo>
                    <a:lnTo>
                      <a:pt x="379" y="4474"/>
                    </a:lnTo>
                    <a:lnTo>
                      <a:pt x="3561" y="4474"/>
                    </a:lnTo>
                    <a:lnTo>
                      <a:pt x="3120" y="4033"/>
                    </a:lnTo>
                    <a:cubicBezTo>
                      <a:pt x="2962" y="3876"/>
                      <a:pt x="2962" y="3655"/>
                      <a:pt x="3120" y="3529"/>
                    </a:cubicBezTo>
                    <a:lnTo>
                      <a:pt x="4191" y="2458"/>
                    </a:lnTo>
                    <a:cubicBezTo>
                      <a:pt x="4269" y="2379"/>
                      <a:pt x="4364" y="2340"/>
                      <a:pt x="4455" y="2340"/>
                    </a:cubicBezTo>
                    <a:cubicBezTo>
                      <a:pt x="4545" y="2340"/>
                      <a:pt x="4632" y="2379"/>
                      <a:pt x="4695" y="2458"/>
                    </a:cubicBezTo>
                    <a:lnTo>
                      <a:pt x="5766" y="3529"/>
                    </a:lnTo>
                    <a:cubicBezTo>
                      <a:pt x="5923" y="3687"/>
                      <a:pt x="5923" y="3939"/>
                      <a:pt x="5766" y="4033"/>
                    </a:cubicBezTo>
                    <a:lnTo>
                      <a:pt x="5325" y="4474"/>
                    </a:lnTo>
                    <a:lnTo>
                      <a:pt x="8507" y="4474"/>
                    </a:lnTo>
                    <a:lnTo>
                      <a:pt x="8507" y="1355"/>
                    </a:lnTo>
                    <a:cubicBezTo>
                      <a:pt x="8759" y="1261"/>
                      <a:pt x="8885" y="1009"/>
                      <a:pt x="8885" y="725"/>
                    </a:cubicBezTo>
                    <a:cubicBezTo>
                      <a:pt x="9074" y="347"/>
                      <a:pt x="8696" y="1"/>
                      <a:pt x="8318" y="1"/>
                    </a:cubicBezTo>
                    <a:cubicBezTo>
                      <a:pt x="7908" y="1"/>
                      <a:pt x="7562" y="347"/>
                      <a:pt x="7562" y="725"/>
                    </a:cubicBezTo>
                    <a:cubicBezTo>
                      <a:pt x="7562" y="883"/>
                      <a:pt x="7625" y="1009"/>
                      <a:pt x="7688" y="1135"/>
                    </a:cubicBezTo>
                    <a:lnTo>
                      <a:pt x="6428" y="2143"/>
                    </a:lnTo>
                    <a:lnTo>
                      <a:pt x="5167" y="1135"/>
                    </a:lnTo>
                    <a:cubicBezTo>
                      <a:pt x="5262" y="1009"/>
                      <a:pt x="5293" y="883"/>
                      <a:pt x="5293" y="725"/>
                    </a:cubicBezTo>
                    <a:cubicBezTo>
                      <a:pt x="5293" y="347"/>
                      <a:pt x="4947" y="1"/>
                      <a:pt x="4537" y="1"/>
                    </a:cubicBezTo>
                    <a:cubicBezTo>
                      <a:pt x="4159" y="1"/>
                      <a:pt x="3781" y="347"/>
                      <a:pt x="3781" y="725"/>
                    </a:cubicBezTo>
                    <a:cubicBezTo>
                      <a:pt x="3781" y="883"/>
                      <a:pt x="3844" y="1009"/>
                      <a:pt x="3907" y="1135"/>
                    </a:cubicBezTo>
                    <a:lnTo>
                      <a:pt x="2647" y="2143"/>
                    </a:lnTo>
                    <a:lnTo>
                      <a:pt x="1387" y="1135"/>
                    </a:lnTo>
                    <a:cubicBezTo>
                      <a:pt x="1481" y="1009"/>
                      <a:pt x="1513" y="883"/>
                      <a:pt x="1513" y="725"/>
                    </a:cubicBezTo>
                    <a:cubicBezTo>
                      <a:pt x="1513" y="347"/>
                      <a:pt x="1166" y="1"/>
                      <a:pt x="75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23"/>
              <p:cNvSpPr/>
              <p:nvPr/>
            </p:nvSpPr>
            <p:spPr>
              <a:xfrm>
                <a:off x="-51623775" y="3703775"/>
                <a:ext cx="18125" cy="63825"/>
              </a:xfrm>
              <a:custGeom>
                <a:rect b="b" l="l" r="r" t="t"/>
                <a:pathLst>
                  <a:path extrusionOk="0" h="2553" w="725">
                    <a:moveTo>
                      <a:pt x="725" y="1"/>
                    </a:moveTo>
                    <a:cubicBezTo>
                      <a:pt x="252" y="190"/>
                      <a:pt x="0" y="726"/>
                      <a:pt x="0" y="1261"/>
                    </a:cubicBezTo>
                    <a:cubicBezTo>
                      <a:pt x="0" y="1797"/>
                      <a:pt x="315" y="2301"/>
                      <a:pt x="725" y="2553"/>
                    </a:cubicBezTo>
                    <a:lnTo>
                      <a:pt x="7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23"/>
              <p:cNvSpPr/>
              <p:nvPr/>
            </p:nvSpPr>
            <p:spPr>
              <a:xfrm>
                <a:off x="-51363075" y="3703000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23"/>
              <p:cNvSpPr/>
              <p:nvPr/>
            </p:nvSpPr>
            <p:spPr>
              <a:xfrm>
                <a:off x="-51586750" y="3716375"/>
                <a:ext cx="207150" cy="89775"/>
              </a:xfrm>
              <a:custGeom>
                <a:rect b="b" l="l" r="r" t="t"/>
                <a:pathLst>
                  <a:path extrusionOk="0" h="3591" w="8286">
                    <a:moveTo>
                      <a:pt x="2615" y="757"/>
                    </a:moveTo>
                    <a:cubicBezTo>
                      <a:pt x="2804" y="757"/>
                      <a:pt x="2962" y="915"/>
                      <a:pt x="2962" y="1104"/>
                    </a:cubicBezTo>
                    <a:cubicBezTo>
                      <a:pt x="2962" y="1293"/>
                      <a:pt x="2804" y="1450"/>
                      <a:pt x="2615" y="1450"/>
                    </a:cubicBezTo>
                    <a:cubicBezTo>
                      <a:pt x="2394" y="1450"/>
                      <a:pt x="2237" y="1293"/>
                      <a:pt x="2237" y="1104"/>
                    </a:cubicBezTo>
                    <a:cubicBezTo>
                      <a:pt x="2237" y="915"/>
                      <a:pt x="2394" y="757"/>
                      <a:pt x="2615" y="757"/>
                    </a:cubicBezTo>
                    <a:close/>
                    <a:moveTo>
                      <a:pt x="5608" y="757"/>
                    </a:moveTo>
                    <a:cubicBezTo>
                      <a:pt x="5797" y="757"/>
                      <a:pt x="5955" y="915"/>
                      <a:pt x="5955" y="1104"/>
                    </a:cubicBezTo>
                    <a:cubicBezTo>
                      <a:pt x="5955" y="1293"/>
                      <a:pt x="5797" y="1450"/>
                      <a:pt x="5608" y="1450"/>
                    </a:cubicBezTo>
                    <a:cubicBezTo>
                      <a:pt x="5387" y="1450"/>
                      <a:pt x="5230" y="1293"/>
                      <a:pt x="5230" y="1104"/>
                    </a:cubicBezTo>
                    <a:cubicBezTo>
                      <a:pt x="5198" y="915"/>
                      <a:pt x="5387" y="757"/>
                      <a:pt x="5608" y="757"/>
                    </a:cubicBezTo>
                    <a:close/>
                    <a:moveTo>
                      <a:pt x="95" y="1"/>
                    </a:moveTo>
                    <a:lnTo>
                      <a:pt x="95" y="3088"/>
                    </a:lnTo>
                    <a:lnTo>
                      <a:pt x="0" y="3088"/>
                    </a:lnTo>
                    <a:lnTo>
                      <a:pt x="1386" y="3561"/>
                    </a:lnTo>
                    <a:cubicBezTo>
                      <a:pt x="1451" y="3577"/>
                      <a:pt x="1517" y="3585"/>
                      <a:pt x="1581" y="3585"/>
                    </a:cubicBezTo>
                    <a:cubicBezTo>
                      <a:pt x="1764" y="3585"/>
                      <a:pt x="1939" y="3520"/>
                      <a:pt x="2079" y="3404"/>
                    </a:cubicBezTo>
                    <a:cubicBezTo>
                      <a:pt x="2371" y="3112"/>
                      <a:pt x="2737" y="2970"/>
                      <a:pt x="3098" y="2970"/>
                    </a:cubicBezTo>
                    <a:cubicBezTo>
                      <a:pt x="3478" y="2970"/>
                      <a:pt x="3852" y="3128"/>
                      <a:pt x="4127" y="3435"/>
                    </a:cubicBezTo>
                    <a:cubicBezTo>
                      <a:pt x="4415" y="3132"/>
                      <a:pt x="4791" y="2982"/>
                      <a:pt x="5166" y="2982"/>
                    </a:cubicBezTo>
                    <a:cubicBezTo>
                      <a:pt x="5531" y="2982"/>
                      <a:pt x="5895" y="3124"/>
                      <a:pt x="6175" y="3404"/>
                    </a:cubicBezTo>
                    <a:cubicBezTo>
                      <a:pt x="6329" y="3535"/>
                      <a:pt x="6483" y="3591"/>
                      <a:pt x="6658" y="3591"/>
                    </a:cubicBezTo>
                    <a:cubicBezTo>
                      <a:pt x="6734" y="3591"/>
                      <a:pt x="6814" y="3580"/>
                      <a:pt x="6900" y="3561"/>
                    </a:cubicBezTo>
                    <a:lnTo>
                      <a:pt x="8286" y="3088"/>
                    </a:lnTo>
                    <a:lnTo>
                      <a:pt x="828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23"/>
              <p:cNvSpPr/>
              <p:nvPr/>
            </p:nvSpPr>
            <p:spPr>
              <a:xfrm>
                <a:off x="-51497750" y="3666775"/>
                <a:ext cx="26000" cy="26800"/>
              </a:xfrm>
              <a:custGeom>
                <a:rect b="b" l="l" r="r" t="t"/>
                <a:pathLst>
                  <a:path extrusionOk="0" h="1072" w="1040">
                    <a:moveTo>
                      <a:pt x="536" y="0"/>
                    </a:moveTo>
                    <a:lnTo>
                      <a:pt x="0" y="536"/>
                    </a:lnTo>
                    <a:lnTo>
                      <a:pt x="536" y="1071"/>
                    </a:lnTo>
                    <a:lnTo>
                      <a:pt x="1040" y="536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48" name="Google Shape;548;p23"/>
          <p:cNvSpPr txBox="1"/>
          <p:nvPr/>
        </p:nvSpPr>
        <p:spPr>
          <a:xfrm>
            <a:off x="4791993" y="1760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Team lead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549" name="Google Shape;549;p23"/>
          <p:cNvSpPr txBox="1"/>
          <p:nvPr/>
        </p:nvSpPr>
        <p:spPr>
          <a:xfrm>
            <a:off x="4791993" y="1158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Management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95"/>
          <p:cNvSpPr txBox="1"/>
          <p:nvPr>
            <p:ph type="ctrTitle"/>
          </p:nvPr>
        </p:nvSpPr>
        <p:spPr>
          <a:xfrm>
            <a:off x="981325" y="2664857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Show open-source work</a:t>
            </a:r>
            <a:endParaRPr sz="1200"/>
          </a:p>
        </p:txBody>
      </p:sp>
      <p:sp>
        <p:nvSpPr>
          <p:cNvPr id="1620" name="Google Shape;1620;p95"/>
          <p:cNvSpPr txBox="1"/>
          <p:nvPr>
            <p:ph type="ctrTitle"/>
          </p:nvPr>
        </p:nvSpPr>
        <p:spPr>
          <a:xfrm>
            <a:off x="981325" y="3105917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Make a PR to open source</a:t>
            </a:r>
            <a:endParaRPr sz="1200"/>
          </a:p>
        </p:txBody>
      </p:sp>
      <p:sp>
        <p:nvSpPr>
          <p:cNvPr id="1621" name="Google Shape;1621;p95"/>
          <p:cNvSpPr txBox="1"/>
          <p:nvPr>
            <p:ph type="ctrTitle"/>
          </p:nvPr>
        </p:nvSpPr>
        <p:spPr>
          <a:xfrm>
            <a:off x="981325" y="3560551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Have an actual conversation</a:t>
            </a:r>
            <a:endParaRPr sz="1200"/>
          </a:p>
        </p:txBody>
      </p:sp>
      <p:sp>
        <p:nvSpPr>
          <p:cNvPr id="1622" name="Google Shape;1622;p95"/>
          <p:cNvSpPr/>
          <p:nvPr/>
        </p:nvSpPr>
        <p:spPr>
          <a:xfrm>
            <a:off x="3232825" y="1455388"/>
            <a:ext cx="102900" cy="102900"/>
          </a:xfrm>
          <a:prstGeom prst="rect">
            <a:avLst/>
          </a:prstGeom>
          <a:solidFill>
            <a:srgbClr val="ED7C43">
              <a:alpha val="55000"/>
            </a:srgbClr>
          </a:solidFill>
          <a:ln cap="flat" cmpd="sng" w="19050">
            <a:solidFill>
              <a:srgbClr val="ED7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3" name="Google Shape;1623;p95"/>
          <p:cNvSpPr/>
          <p:nvPr/>
        </p:nvSpPr>
        <p:spPr>
          <a:xfrm>
            <a:off x="3528100" y="1455388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4" name="Google Shape;1624;p95"/>
          <p:cNvSpPr/>
          <p:nvPr/>
        </p:nvSpPr>
        <p:spPr>
          <a:xfrm>
            <a:off x="3823375" y="1455388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5" name="Google Shape;1625;p95"/>
          <p:cNvSpPr/>
          <p:nvPr/>
        </p:nvSpPr>
        <p:spPr>
          <a:xfrm>
            <a:off x="3232825" y="1896425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6" name="Google Shape;1626;p95"/>
          <p:cNvSpPr/>
          <p:nvPr/>
        </p:nvSpPr>
        <p:spPr>
          <a:xfrm>
            <a:off x="3528100" y="1896425"/>
            <a:ext cx="102900" cy="102900"/>
          </a:xfrm>
          <a:prstGeom prst="rect">
            <a:avLst/>
          </a:prstGeom>
          <a:solidFill>
            <a:srgbClr val="ED7C43">
              <a:alpha val="55000"/>
            </a:srgbClr>
          </a:solidFill>
          <a:ln cap="flat" cmpd="sng" w="19050">
            <a:solidFill>
              <a:srgbClr val="ED7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95"/>
          <p:cNvSpPr/>
          <p:nvPr/>
        </p:nvSpPr>
        <p:spPr>
          <a:xfrm>
            <a:off x="3823375" y="1896425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8" name="Google Shape;1628;p95"/>
          <p:cNvSpPr/>
          <p:nvPr/>
        </p:nvSpPr>
        <p:spPr>
          <a:xfrm>
            <a:off x="3232825" y="2327338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9" name="Google Shape;1629;p95"/>
          <p:cNvSpPr/>
          <p:nvPr/>
        </p:nvSpPr>
        <p:spPr>
          <a:xfrm>
            <a:off x="3528100" y="2327338"/>
            <a:ext cx="1029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0" name="Google Shape;1630;p95"/>
          <p:cNvSpPr/>
          <p:nvPr/>
        </p:nvSpPr>
        <p:spPr>
          <a:xfrm>
            <a:off x="3823375" y="2327338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1" name="Google Shape;1631;p95"/>
          <p:cNvSpPr/>
          <p:nvPr/>
        </p:nvSpPr>
        <p:spPr>
          <a:xfrm>
            <a:off x="3232825" y="2744663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2" name="Google Shape;1632;p95"/>
          <p:cNvSpPr/>
          <p:nvPr/>
        </p:nvSpPr>
        <p:spPr>
          <a:xfrm>
            <a:off x="3528100" y="2744663"/>
            <a:ext cx="102900" cy="102900"/>
          </a:xfrm>
          <a:prstGeom prst="rect">
            <a:avLst/>
          </a:prstGeom>
          <a:solidFill>
            <a:srgbClr val="ED7C43">
              <a:alpha val="55000"/>
            </a:srgbClr>
          </a:solidFill>
          <a:ln cap="flat" cmpd="sng" w="19050">
            <a:solidFill>
              <a:srgbClr val="ED7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3" name="Google Shape;1633;p95"/>
          <p:cNvSpPr/>
          <p:nvPr/>
        </p:nvSpPr>
        <p:spPr>
          <a:xfrm>
            <a:off x="3823375" y="2744663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4" name="Google Shape;1634;p95"/>
          <p:cNvSpPr/>
          <p:nvPr/>
        </p:nvSpPr>
        <p:spPr>
          <a:xfrm>
            <a:off x="3232825" y="3185725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5" name="Google Shape;1635;p95"/>
          <p:cNvSpPr/>
          <p:nvPr/>
        </p:nvSpPr>
        <p:spPr>
          <a:xfrm>
            <a:off x="3528100" y="3185725"/>
            <a:ext cx="102900" cy="102900"/>
          </a:xfrm>
          <a:prstGeom prst="rect">
            <a:avLst/>
          </a:prstGeom>
          <a:solidFill>
            <a:srgbClr val="ED7C43">
              <a:alpha val="55000"/>
            </a:srgbClr>
          </a:solidFill>
          <a:ln cap="flat" cmpd="sng" w="19050">
            <a:solidFill>
              <a:srgbClr val="ED7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6" name="Google Shape;1636;p95"/>
          <p:cNvSpPr/>
          <p:nvPr/>
        </p:nvSpPr>
        <p:spPr>
          <a:xfrm>
            <a:off x="3823375" y="3185725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7" name="Google Shape;1637;p95"/>
          <p:cNvSpPr/>
          <p:nvPr/>
        </p:nvSpPr>
        <p:spPr>
          <a:xfrm>
            <a:off x="3232825" y="3640363"/>
            <a:ext cx="102900" cy="102900"/>
          </a:xfrm>
          <a:prstGeom prst="rect">
            <a:avLst/>
          </a:prstGeom>
          <a:solidFill>
            <a:srgbClr val="ED7C43">
              <a:alpha val="55000"/>
            </a:srgbClr>
          </a:solidFill>
          <a:ln cap="flat" cmpd="sng" w="19050">
            <a:solidFill>
              <a:srgbClr val="ED7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8" name="Google Shape;1638;p95"/>
          <p:cNvSpPr/>
          <p:nvPr/>
        </p:nvSpPr>
        <p:spPr>
          <a:xfrm>
            <a:off x="3528100" y="3640363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9" name="Google Shape;1639;p95"/>
          <p:cNvSpPr/>
          <p:nvPr/>
        </p:nvSpPr>
        <p:spPr>
          <a:xfrm>
            <a:off x="3823375" y="3640363"/>
            <a:ext cx="102900" cy="102900"/>
          </a:xfrm>
          <a:prstGeom prst="rect">
            <a:avLst/>
          </a:prstGeom>
          <a:solidFill>
            <a:srgbClr val="69B9B2"/>
          </a:solidFill>
          <a:ln cap="flat" cmpd="sng" w="19050">
            <a:solidFill>
              <a:srgbClr val="448C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0" name="Google Shape;1640;p95"/>
          <p:cNvSpPr txBox="1"/>
          <p:nvPr>
            <p:ph type="ctrTitle"/>
          </p:nvPr>
        </p:nvSpPr>
        <p:spPr>
          <a:xfrm>
            <a:off x="4207800" y="1375600"/>
            <a:ext cx="30120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You learn that they can do the basics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641" name="Google Shape;1641;p95"/>
          <p:cNvSpPr txBox="1"/>
          <p:nvPr>
            <p:ph type="ctrTitle"/>
          </p:nvPr>
        </p:nvSpPr>
        <p:spPr>
          <a:xfrm>
            <a:off x="4207800" y="1816660"/>
            <a:ext cx="30120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You look really smart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642" name="Google Shape;1642;p95"/>
          <p:cNvSpPr txBox="1"/>
          <p:nvPr>
            <p:ph type="ctrTitle"/>
          </p:nvPr>
        </p:nvSpPr>
        <p:spPr>
          <a:xfrm>
            <a:off x="4207800" y="2247533"/>
            <a:ext cx="30120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Refactoring is important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643" name="Google Shape;1643;p95"/>
          <p:cNvSpPr txBox="1"/>
          <p:nvPr>
            <p:ph type="ctrTitle"/>
          </p:nvPr>
        </p:nvSpPr>
        <p:spPr>
          <a:xfrm>
            <a:off x="4207800" y="2664855"/>
            <a:ext cx="30120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What if they don’t have any?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644" name="Google Shape;1644;p95"/>
          <p:cNvSpPr txBox="1"/>
          <p:nvPr>
            <p:ph type="ctrTitle"/>
          </p:nvPr>
        </p:nvSpPr>
        <p:spPr>
          <a:xfrm>
            <a:off x="4207800" y="3105925"/>
            <a:ext cx="33129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Gives insight into PR’s and what projects they like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645" name="Google Shape;1645;p95"/>
          <p:cNvSpPr txBox="1"/>
          <p:nvPr>
            <p:ph type="ctrTitle"/>
          </p:nvPr>
        </p:nvSpPr>
        <p:spPr>
          <a:xfrm>
            <a:off x="4207800" y="3560550"/>
            <a:ext cx="3012000" cy="550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 Light"/>
                <a:ea typeface="Zilla Slab Light"/>
                <a:cs typeface="Zilla Slab Light"/>
                <a:sym typeface="Zilla Slab Light"/>
              </a:rPr>
              <a:t>See what moves people. blog posts, how they think about a company and processes </a:t>
            </a:r>
            <a:endParaRPr sz="11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646" name="Google Shape;1646;p95"/>
          <p:cNvSpPr txBox="1"/>
          <p:nvPr>
            <p:ph type="ctrTitle"/>
          </p:nvPr>
        </p:nvSpPr>
        <p:spPr>
          <a:xfrm>
            <a:off x="981325" y="1816674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How many golf balls in New York</a:t>
            </a:r>
            <a:endParaRPr sz="12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47" name="Google Shape;1647;p95"/>
          <p:cNvSpPr txBox="1"/>
          <p:nvPr>
            <p:ph type="ctrTitle"/>
          </p:nvPr>
        </p:nvSpPr>
        <p:spPr>
          <a:xfrm>
            <a:off x="981325" y="1375600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FizzBuzz</a:t>
            </a:r>
            <a:endParaRPr sz="1200"/>
          </a:p>
        </p:txBody>
      </p:sp>
      <p:sp>
        <p:nvSpPr>
          <p:cNvPr id="1648" name="Google Shape;1648;p95"/>
          <p:cNvSpPr txBox="1"/>
          <p:nvPr>
            <p:ph type="ctrTitle"/>
          </p:nvPr>
        </p:nvSpPr>
        <p:spPr>
          <a:xfrm>
            <a:off x="981325" y="2240761"/>
            <a:ext cx="1970100" cy="26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Gilded Rose</a:t>
            </a:r>
            <a:endParaRPr sz="1200"/>
          </a:p>
        </p:txBody>
      </p:sp>
      <p:grpSp>
        <p:nvGrpSpPr>
          <p:cNvPr id="1649" name="Google Shape;1649;p95"/>
          <p:cNvGrpSpPr/>
          <p:nvPr/>
        </p:nvGrpSpPr>
        <p:grpSpPr>
          <a:xfrm>
            <a:off x="3156668" y="1045470"/>
            <a:ext cx="239800" cy="239167"/>
            <a:chOff x="-34778075" y="2272675"/>
            <a:chExt cx="293800" cy="293025"/>
          </a:xfrm>
        </p:grpSpPr>
        <p:sp>
          <p:nvSpPr>
            <p:cNvPr id="1650" name="Google Shape;1650;p95"/>
            <p:cNvSpPr/>
            <p:nvPr/>
          </p:nvSpPr>
          <p:spPr>
            <a:xfrm>
              <a:off x="-34725300" y="2324675"/>
              <a:ext cx="187475" cy="188250"/>
            </a:xfrm>
            <a:custGeom>
              <a:rect b="b" l="l" r="r" t="t"/>
              <a:pathLst>
                <a:path extrusionOk="0" h="7530" w="7499">
                  <a:moveTo>
                    <a:pt x="4127" y="693"/>
                  </a:moveTo>
                  <a:lnTo>
                    <a:pt x="4127" y="1134"/>
                  </a:lnTo>
                  <a:cubicBezTo>
                    <a:pt x="4127" y="1292"/>
                    <a:pt x="4253" y="1418"/>
                    <a:pt x="4411" y="1449"/>
                  </a:cubicBezTo>
                  <a:cubicBezTo>
                    <a:pt x="4600" y="1481"/>
                    <a:pt x="4821" y="1607"/>
                    <a:pt x="4978" y="1701"/>
                  </a:cubicBezTo>
                  <a:cubicBezTo>
                    <a:pt x="5023" y="1724"/>
                    <a:pt x="5075" y="1734"/>
                    <a:pt x="5130" y="1734"/>
                  </a:cubicBezTo>
                  <a:cubicBezTo>
                    <a:pt x="5230" y="1734"/>
                    <a:pt x="5338" y="1699"/>
                    <a:pt x="5419" y="1638"/>
                  </a:cubicBezTo>
                  <a:lnTo>
                    <a:pt x="5734" y="1323"/>
                  </a:lnTo>
                  <a:lnTo>
                    <a:pt x="6207" y="1796"/>
                  </a:lnTo>
                  <a:lnTo>
                    <a:pt x="5892" y="2111"/>
                  </a:lnTo>
                  <a:cubicBezTo>
                    <a:pt x="5766" y="2237"/>
                    <a:pt x="5766" y="2394"/>
                    <a:pt x="5860" y="2552"/>
                  </a:cubicBezTo>
                  <a:cubicBezTo>
                    <a:pt x="5986" y="2741"/>
                    <a:pt x="6049" y="2961"/>
                    <a:pt x="6081" y="3150"/>
                  </a:cubicBezTo>
                  <a:cubicBezTo>
                    <a:pt x="6144" y="3308"/>
                    <a:pt x="6238" y="3434"/>
                    <a:pt x="6396" y="3434"/>
                  </a:cubicBezTo>
                  <a:lnTo>
                    <a:pt x="6837" y="3434"/>
                  </a:lnTo>
                  <a:lnTo>
                    <a:pt x="6837" y="4096"/>
                  </a:lnTo>
                  <a:lnTo>
                    <a:pt x="6396" y="4096"/>
                  </a:lnTo>
                  <a:cubicBezTo>
                    <a:pt x="6238" y="4096"/>
                    <a:pt x="6144" y="4222"/>
                    <a:pt x="6081" y="4379"/>
                  </a:cubicBezTo>
                  <a:cubicBezTo>
                    <a:pt x="6049" y="4568"/>
                    <a:pt x="5923" y="4789"/>
                    <a:pt x="5860" y="4946"/>
                  </a:cubicBezTo>
                  <a:cubicBezTo>
                    <a:pt x="5766" y="5072"/>
                    <a:pt x="5829" y="5261"/>
                    <a:pt x="5892" y="5387"/>
                  </a:cubicBezTo>
                  <a:lnTo>
                    <a:pt x="6207" y="5702"/>
                  </a:lnTo>
                  <a:lnTo>
                    <a:pt x="5734" y="6175"/>
                  </a:lnTo>
                  <a:lnTo>
                    <a:pt x="5419" y="5860"/>
                  </a:lnTo>
                  <a:cubicBezTo>
                    <a:pt x="5352" y="5792"/>
                    <a:pt x="5275" y="5761"/>
                    <a:pt x="5194" y="5761"/>
                  </a:cubicBezTo>
                  <a:cubicBezTo>
                    <a:pt x="5124" y="5761"/>
                    <a:pt x="5051" y="5785"/>
                    <a:pt x="4978" y="5828"/>
                  </a:cubicBezTo>
                  <a:cubicBezTo>
                    <a:pt x="4789" y="5954"/>
                    <a:pt x="4600" y="6017"/>
                    <a:pt x="4411" y="6049"/>
                  </a:cubicBezTo>
                  <a:cubicBezTo>
                    <a:pt x="4253" y="6080"/>
                    <a:pt x="4127" y="6206"/>
                    <a:pt x="4127" y="6364"/>
                  </a:cubicBezTo>
                  <a:lnTo>
                    <a:pt x="4127" y="6805"/>
                  </a:lnTo>
                  <a:lnTo>
                    <a:pt x="3466" y="6805"/>
                  </a:lnTo>
                  <a:lnTo>
                    <a:pt x="3466" y="6364"/>
                  </a:lnTo>
                  <a:cubicBezTo>
                    <a:pt x="3466" y="6206"/>
                    <a:pt x="3340" y="6112"/>
                    <a:pt x="3182" y="6049"/>
                  </a:cubicBezTo>
                  <a:cubicBezTo>
                    <a:pt x="2993" y="6017"/>
                    <a:pt x="2741" y="5891"/>
                    <a:pt x="2584" y="5828"/>
                  </a:cubicBezTo>
                  <a:cubicBezTo>
                    <a:pt x="2549" y="5794"/>
                    <a:pt x="2497" y="5780"/>
                    <a:pt x="2441" y="5780"/>
                  </a:cubicBezTo>
                  <a:cubicBezTo>
                    <a:pt x="2344" y="5780"/>
                    <a:pt x="2234" y="5820"/>
                    <a:pt x="2174" y="5860"/>
                  </a:cubicBezTo>
                  <a:lnTo>
                    <a:pt x="1859" y="6175"/>
                  </a:lnTo>
                  <a:lnTo>
                    <a:pt x="1387" y="5702"/>
                  </a:lnTo>
                  <a:lnTo>
                    <a:pt x="1702" y="5387"/>
                  </a:lnTo>
                  <a:cubicBezTo>
                    <a:pt x="1796" y="5261"/>
                    <a:pt x="1796" y="5104"/>
                    <a:pt x="1733" y="4946"/>
                  </a:cubicBezTo>
                  <a:cubicBezTo>
                    <a:pt x="1607" y="4757"/>
                    <a:pt x="1544" y="4568"/>
                    <a:pt x="1481" y="4379"/>
                  </a:cubicBezTo>
                  <a:cubicBezTo>
                    <a:pt x="1450" y="4222"/>
                    <a:pt x="1324" y="4096"/>
                    <a:pt x="1166" y="4096"/>
                  </a:cubicBezTo>
                  <a:lnTo>
                    <a:pt x="756" y="4096"/>
                  </a:lnTo>
                  <a:lnTo>
                    <a:pt x="756" y="3434"/>
                  </a:lnTo>
                  <a:lnTo>
                    <a:pt x="1166" y="3434"/>
                  </a:lnTo>
                  <a:cubicBezTo>
                    <a:pt x="1324" y="3434"/>
                    <a:pt x="1450" y="3308"/>
                    <a:pt x="1481" y="3150"/>
                  </a:cubicBezTo>
                  <a:cubicBezTo>
                    <a:pt x="1544" y="2961"/>
                    <a:pt x="1639" y="2709"/>
                    <a:pt x="1733" y="2552"/>
                  </a:cubicBezTo>
                  <a:cubicBezTo>
                    <a:pt x="1796" y="2426"/>
                    <a:pt x="1765" y="2237"/>
                    <a:pt x="1702" y="2111"/>
                  </a:cubicBezTo>
                  <a:lnTo>
                    <a:pt x="1387" y="1796"/>
                  </a:lnTo>
                  <a:lnTo>
                    <a:pt x="1859" y="1323"/>
                  </a:lnTo>
                  <a:lnTo>
                    <a:pt x="2174" y="1638"/>
                  </a:lnTo>
                  <a:cubicBezTo>
                    <a:pt x="2230" y="1712"/>
                    <a:pt x="2307" y="1743"/>
                    <a:pt x="2392" y="1743"/>
                  </a:cubicBezTo>
                  <a:cubicBezTo>
                    <a:pt x="2453" y="1743"/>
                    <a:pt x="2518" y="1727"/>
                    <a:pt x="2584" y="1701"/>
                  </a:cubicBezTo>
                  <a:cubicBezTo>
                    <a:pt x="2804" y="1575"/>
                    <a:pt x="2993" y="1481"/>
                    <a:pt x="3182" y="1449"/>
                  </a:cubicBezTo>
                  <a:cubicBezTo>
                    <a:pt x="3340" y="1418"/>
                    <a:pt x="3466" y="1292"/>
                    <a:pt x="3466" y="1134"/>
                  </a:cubicBezTo>
                  <a:lnTo>
                    <a:pt x="3466" y="693"/>
                  </a:lnTo>
                  <a:close/>
                  <a:moveTo>
                    <a:pt x="3056" y="0"/>
                  </a:moveTo>
                  <a:cubicBezTo>
                    <a:pt x="2867" y="0"/>
                    <a:pt x="2710" y="158"/>
                    <a:pt x="2710" y="347"/>
                  </a:cubicBezTo>
                  <a:lnTo>
                    <a:pt x="2710" y="851"/>
                  </a:lnTo>
                  <a:cubicBezTo>
                    <a:pt x="2584" y="914"/>
                    <a:pt x="2521" y="945"/>
                    <a:pt x="2426" y="977"/>
                  </a:cubicBezTo>
                  <a:lnTo>
                    <a:pt x="2080" y="630"/>
                  </a:lnTo>
                  <a:cubicBezTo>
                    <a:pt x="1985" y="536"/>
                    <a:pt x="1922" y="504"/>
                    <a:pt x="1828" y="504"/>
                  </a:cubicBezTo>
                  <a:cubicBezTo>
                    <a:pt x="1765" y="504"/>
                    <a:pt x="1639" y="536"/>
                    <a:pt x="1607" y="630"/>
                  </a:cubicBezTo>
                  <a:lnTo>
                    <a:pt x="630" y="1607"/>
                  </a:lnTo>
                  <a:cubicBezTo>
                    <a:pt x="536" y="1701"/>
                    <a:pt x="504" y="1764"/>
                    <a:pt x="504" y="1859"/>
                  </a:cubicBezTo>
                  <a:cubicBezTo>
                    <a:pt x="504" y="1922"/>
                    <a:pt x="536" y="2048"/>
                    <a:pt x="630" y="2079"/>
                  </a:cubicBezTo>
                  <a:lnTo>
                    <a:pt x="977" y="2426"/>
                  </a:lnTo>
                  <a:cubicBezTo>
                    <a:pt x="945" y="2520"/>
                    <a:pt x="914" y="2646"/>
                    <a:pt x="851" y="2709"/>
                  </a:cubicBezTo>
                  <a:lnTo>
                    <a:pt x="347" y="2709"/>
                  </a:lnTo>
                  <a:cubicBezTo>
                    <a:pt x="158" y="2709"/>
                    <a:pt x="0" y="2867"/>
                    <a:pt x="0" y="3056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851" y="4789"/>
                  </a:lnTo>
                  <a:cubicBezTo>
                    <a:pt x="882" y="4915"/>
                    <a:pt x="945" y="5009"/>
                    <a:pt x="977" y="5072"/>
                  </a:cubicBezTo>
                  <a:lnTo>
                    <a:pt x="630" y="5419"/>
                  </a:lnTo>
                  <a:cubicBezTo>
                    <a:pt x="536" y="5513"/>
                    <a:pt x="504" y="5576"/>
                    <a:pt x="504" y="5671"/>
                  </a:cubicBezTo>
                  <a:cubicBezTo>
                    <a:pt x="504" y="5734"/>
                    <a:pt x="536" y="5860"/>
                    <a:pt x="630" y="5891"/>
                  </a:cubicBezTo>
                  <a:lnTo>
                    <a:pt x="1607" y="6900"/>
                  </a:lnTo>
                  <a:cubicBezTo>
                    <a:pt x="1670" y="6963"/>
                    <a:pt x="1765" y="6994"/>
                    <a:pt x="1828" y="6994"/>
                  </a:cubicBezTo>
                  <a:cubicBezTo>
                    <a:pt x="1922" y="6994"/>
                    <a:pt x="2048" y="6963"/>
                    <a:pt x="2080" y="6900"/>
                  </a:cubicBezTo>
                  <a:lnTo>
                    <a:pt x="2426" y="6521"/>
                  </a:lnTo>
                  <a:cubicBezTo>
                    <a:pt x="2521" y="6585"/>
                    <a:pt x="2615" y="6616"/>
                    <a:pt x="2710" y="6648"/>
                  </a:cubicBezTo>
                  <a:lnTo>
                    <a:pt x="2710" y="7152"/>
                  </a:lnTo>
                  <a:cubicBezTo>
                    <a:pt x="2710" y="7372"/>
                    <a:pt x="2867" y="7530"/>
                    <a:pt x="3056" y="7530"/>
                  </a:cubicBezTo>
                  <a:lnTo>
                    <a:pt x="4443" y="7530"/>
                  </a:lnTo>
                  <a:cubicBezTo>
                    <a:pt x="4632" y="7530"/>
                    <a:pt x="4789" y="7372"/>
                    <a:pt x="4789" y="7152"/>
                  </a:cubicBezTo>
                  <a:lnTo>
                    <a:pt x="4789" y="6648"/>
                  </a:lnTo>
                  <a:cubicBezTo>
                    <a:pt x="4915" y="6616"/>
                    <a:pt x="4978" y="6585"/>
                    <a:pt x="5073" y="6521"/>
                  </a:cubicBezTo>
                  <a:lnTo>
                    <a:pt x="5419" y="6900"/>
                  </a:lnTo>
                  <a:cubicBezTo>
                    <a:pt x="5514" y="6963"/>
                    <a:pt x="5577" y="6994"/>
                    <a:pt x="5671" y="6994"/>
                  </a:cubicBezTo>
                  <a:cubicBezTo>
                    <a:pt x="5734" y="6994"/>
                    <a:pt x="5860" y="6963"/>
                    <a:pt x="5892" y="6900"/>
                  </a:cubicBezTo>
                  <a:lnTo>
                    <a:pt x="6868" y="5891"/>
                  </a:lnTo>
                  <a:cubicBezTo>
                    <a:pt x="6994" y="5797"/>
                    <a:pt x="6994" y="5545"/>
                    <a:pt x="6868" y="5419"/>
                  </a:cubicBezTo>
                  <a:lnTo>
                    <a:pt x="6522" y="5072"/>
                  </a:lnTo>
                  <a:cubicBezTo>
                    <a:pt x="6553" y="5009"/>
                    <a:pt x="6616" y="4883"/>
                    <a:pt x="6648" y="4789"/>
                  </a:cubicBezTo>
                  <a:lnTo>
                    <a:pt x="7152" y="4789"/>
                  </a:lnTo>
                  <a:cubicBezTo>
                    <a:pt x="7341" y="4789"/>
                    <a:pt x="7499" y="4631"/>
                    <a:pt x="7499" y="4442"/>
                  </a:cubicBezTo>
                  <a:lnTo>
                    <a:pt x="7499" y="3056"/>
                  </a:lnTo>
                  <a:cubicBezTo>
                    <a:pt x="7499" y="2867"/>
                    <a:pt x="7341" y="2709"/>
                    <a:pt x="7152" y="2709"/>
                  </a:cubicBezTo>
                  <a:lnTo>
                    <a:pt x="6648" y="2709"/>
                  </a:lnTo>
                  <a:cubicBezTo>
                    <a:pt x="6616" y="2583"/>
                    <a:pt x="6553" y="2520"/>
                    <a:pt x="6522" y="2426"/>
                  </a:cubicBezTo>
                  <a:lnTo>
                    <a:pt x="6868" y="2079"/>
                  </a:lnTo>
                  <a:cubicBezTo>
                    <a:pt x="6994" y="1953"/>
                    <a:pt x="6994" y="1733"/>
                    <a:pt x="6868" y="1607"/>
                  </a:cubicBezTo>
                  <a:lnTo>
                    <a:pt x="5892" y="630"/>
                  </a:lnTo>
                  <a:cubicBezTo>
                    <a:pt x="5829" y="536"/>
                    <a:pt x="5734" y="504"/>
                    <a:pt x="5671" y="504"/>
                  </a:cubicBezTo>
                  <a:cubicBezTo>
                    <a:pt x="5577" y="504"/>
                    <a:pt x="5451" y="536"/>
                    <a:pt x="5419" y="630"/>
                  </a:cubicBezTo>
                  <a:lnTo>
                    <a:pt x="5073" y="977"/>
                  </a:lnTo>
                  <a:cubicBezTo>
                    <a:pt x="4978" y="945"/>
                    <a:pt x="4884" y="914"/>
                    <a:pt x="4789" y="851"/>
                  </a:cubicBezTo>
                  <a:lnTo>
                    <a:pt x="4789" y="347"/>
                  </a:ln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95"/>
            <p:cNvSpPr/>
            <p:nvPr/>
          </p:nvSpPr>
          <p:spPr>
            <a:xfrm>
              <a:off x="-34673325" y="2375850"/>
              <a:ext cx="85100" cy="84300"/>
            </a:xfrm>
            <a:custGeom>
              <a:rect b="b" l="l" r="r" t="t"/>
              <a:pathLst>
                <a:path extrusionOk="0" h="3372" w="3404">
                  <a:moveTo>
                    <a:pt x="1702" y="662"/>
                  </a:moveTo>
                  <a:cubicBezTo>
                    <a:pt x="2238" y="662"/>
                    <a:pt x="2710" y="1135"/>
                    <a:pt x="2710" y="1702"/>
                  </a:cubicBezTo>
                  <a:cubicBezTo>
                    <a:pt x="2710" y="2238"/>
                    <a:pt x="2238" y="2710"/>
                    <a:pt x="1702" y="2710"/>
                  </a:cubicBezTo>
                  <a:cubicBezTo>
                    <a:pt x="1135" y="2710"/>
                    <a:pt x="662" y="2238"/>
                    <a:pt x="662" y="1702"/>
                  </a:cubicBezTo>
                  <a:cubicBezTo>
                    <a:pt x="662" y="1135"/>
                    <a:pt x="1135" y="662"/>
                    <a:pt x="1702" y="662"/>
                  </a:cubicBezTo>
                  <a:close/>
                  <a:moveTo>
                    <a:pt x="1702" y="1"/>
                  </a:moveTo>
                  <a:cubicBezTo>
                    <a:pt x="757" y="1"/>
                    <a:pt x="1" y="757"/>
                    <a:pt x="1" y="1702"/>
                  </a:cubicBezTo>
                  <a:cubicBezTo>
                    <a:pt x="1" y="2647"/>
                    <a:pt x="757" y="3372"/>
                    <a:pt x="1702" y="3372"/>
                  </a:cubicBezTo>
                  <a:cubicBezTo>
                    <a:pt x="2647" y="3372"/>
                    <a:pt x="3403" y="2647"/>
                    <a:pt x="3403" y="1702"/>
                  </a:cubicBezTo>
                  <a:cubicBezTo>
                    <a:pt x="3372" y="757"/>
                    <a:pt x="2647" y="1"/>
                    <a:pt x="17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95"/>
            <p:cNvSpPr/>
            <p:nvPr/>
          </p:nvSpPr>
          <p:spPr>
            <a:xfrm>
              <a:off x="-34778075" y="2272675"/>
              <a:ext cx="293800" cy="293025"/>
            </a:xfrm>
            <a:custGeom>
              <a:rect b="b" l="l" r="r" t="t"/>
              <a:pathLst>
                <a:path extrusionOk="0" h="11721" w="11752">
                  <a:moveTo>
                    <a:pt x="5892" y="694"/>
                  </a:moveTo>
                  <a:cubicBezTo>
                    <a:pt x="8727" y="694"/>
                    <a:pt x="11027" y="3025"/>
                    <a:pt x="11027" y="5861"/>
                  </a:cubicBezTo>
                  <a:cubicBezTo>
                    <a:pt x="10996" y="8665"/>
                    <a:pt x="8727" y="10964"/>
                    <a:pt x="5892" y="10964"/>
                  </a:cubicBezTo>
                  <a:cubicBezTo>
                    <a:pt x="4884" y="10964"/>
                    <a:pt x="3939" y="10712"/>
                    <a:pt x="3119" y="10177"/>
                  </a:cubicBezTo>
                  <a:cubicBezTo>
                    <a:pt x="3075" y="10154"/>
                    <a:pt x="2999" y="10132"/>
                    <a:pt x="2936" y="10132"/>
                  </a:cubicBezTo>
                  <a:cubicBezTo>
                    <a:pt x="2910" y="10132"/>
                    <a:pt x="2886" y="10136"/>
                    <a:pt x="2867" y="10145"/>
                  </a:cubicBezTo>
                  <a:lnTo>
                    <a:pt x="914" y="10775"/>
                  </a:lnTo>
                  <a:lnTo>
                    <a:pt x="1544" y="8854"/>
                  </a:lnTo>
                  <a:cubicBezTo>
                    <a:pt x="1576" y="8759"/>
                    <a:pt x="1544" y="8665"/>
                    <a:pt x="1513" y="8570"/>
                  </a:cubicBezTo>
                  <a:cubicBezTo>
                    <a:pt x="1009" y="7751"/>
                    <a:pt x="725" y="6806"/>
                    <a:pt x="725" y="5861"/>
                  </a:cubicBezTo>
                  <a:cubicBezTo>
                    <a:pt x="725" y="3025"/>
                    <a:pt x="3056" y="694"/>
                    <a:pt x="5892" y="694"/>
                  </a:cubicBezTo>
                  <a:close/>
                  <a:moveTo>
                    <a:pt x="5892" y="1"/>
                  </a:moveTo>
                  <a:cubicBezTo>
                    <a:pt x="4348" y="1"/>
                    <a:pt x="2867" y="568"/>
                    <a:pt x="1733" y="1733"/>
                  </a:cubicBezTo>
                  <a:cubicBezTo>
                    <a:pt x="631" y="2836"/>
                    <a:pt x="0" y="4285"/>
                    <a:pt x="0" y="5861"/>
                  </a:cubicBezTo>
                  <a:cubicBezTo>
                    <a:pt x="0" y="6869"/>
                    <a:pt x="284" y="7908"/>
                    <a:pt x="851" y="8822"/>
                  </a:cubicBezTo>
                  <a:lnTo>
                    <a:pt x="63" y="11248"/>
                  </a:lnTo>
                  <a:cubicBezTo>
                    <a:pt x="0" y="11374"/>
                    <a:pt x="63" y="11531"/>
                    <a:pt x="127" y="11594"/>
                  </a:cubicBezTo>
                  <a:cubicBezTo>
                    <a:pt x="197" y="11665"/>
                    <a:pt x="304" y="11701"/>
                    <a:pt x="392" y="11701"/>
                  </a:cubicBezTo>
                  <a:cubicBezTo>
                    <a:pt x="422" y="11701"/>
                    <a:pt x="449" y="11697"/>
                    <a:pt x="473" y="11689"/>
                  </a:cubicBezTo>
                  <a:lnTo>
                    <a:pt x="2930" y="10901"/>
                  </a:lnTo>
                  <a:cubicBezTo>
                    <a:pt x="3844" y="11437"/>
                    <a:pt x="4852" y="11720"/>
                    <a:pt x="5892" y="11720"/>
                  </a:cubicBezTo>
                  <a:cubicBezTo>
                    <a:pt x="7404" y="11720"/>
                    <a:pt x="8916" y="11122"/>
                    <a:pt x="10019" y="9988"/>
                  </a:cubicBezTo>
                  <a:cubicBezTo>
                    <a:pt x="11122" y="8885"/>
                    <a:pt x="11752" y="7436"/>
                    <a:pt x="11752" y="5861"/>
                  </a:cubicBezTo>
                  <a:cubicBezTo>
                    <a:pt x="11752" y="4317"/>
                    <a:pt x="11153" y="2805"/>
                    <a:pt x="10019" y="1702"/>
                  </a:cubicBezTo>
                  <a:cubicBezTo>
                    <a:pt x="8885" y="568"/>
                    <a:pt x="7404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3" name="Google Shape;1653;p95"/>
          <p:cNvSpPr/>
          <p:nvPr/>
        </p:nvSpPr>
        <p:spPr>
          <a:xfrm>
            <a:off x="3459663" y="1044825"/>
            <a:ext cx="239785" cy="240444"/>
          </a:xfrm>
          <a:custGeom>
            <a:rect b="b" l="l" r="r" t="t"/>
            <a:pathLst>
              <a:path extrusionOk="0" h="11846" w="11815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4" name="Google Shape;1654;p95"/>
          <p:cNvGrpSpPr/>
          <p:nvPr/>
        </p:nvGrpSpPr>
        <p:grpSpPr>
          <a:xfrm>
            <a:off x="3762659" y="1033073"/>
            <a:ext cx="263959" cy="263959"/>
            <a:chOff x="-61783350" y="2297100"/>
            <a:chExt cx="316650" cy="316650"/>
          </a:xfrm>
        </p:grpSpPr>
        <p:sp>
          <p:nvSpPr>
            <p:cNvPr id="1655" name="Google Shape;1655;p95"/>
            <p:cNvSpPr/>
            <p:nvPr/>
          </p:nvSpPr>
          <p:spPr>
            <a:xfrm>
              <a:off x="-61783350" y="2297100"/>
              <a:ext cx="316650" cy="316650"/>
            </a:xfrm>
            <a:custGeom>
              <a:rect b="b" l="l" r="r" t="t"/>
              <a:pathLst>
                <a:path extrusionOk="0" h="12666" w="12666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95"/>
            <p:cNvSpPr/>
            <p:nvPr/>
          </p:nvSpPr>
          <p:spPr>
            <a:xfrm>
              <a:off x="-61742375" y="2387675"/>
              <a:ext cx="275675" cy="151250"/>
            </a:xfrm>
            <a:custGeom>
              <a:rect b="b" l="l" r="r" t="t"/>
              <a:pathLst>
                <a:path extrusionOk="0" h="6050" w="11027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96"/>
          <p:cNvSpPr/>
          <p:nvPr/>
        </p:nvSpPr>
        <p:spPr>
          <a:xfrm>
            <a:off x="4017850" y="1364663"/>
            <a:ext cx="1108500" cy="1108500"/>
          </a:xfrm>
          <a:prstGeom prst="rect">
            <a:avLst/>
          </a:prstGeom>
          <a:solidFill>
            <a:srgbClr val="ED7C43">
              <a:alpha val="5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2" name="Google Shape;1662;p96"/>
          <p:cNvSpPr txBox="1"/>
          <p:nvPr>
            <p:ph idx="1" type="subTitle"/>
          </p:nvPr>
        </p:nvSpPr>
        <p:spPr>
          <a:xfrm flipH="1">
            <a:off x="1302950" y="2889714"/>
            <a:ext cx="1671300" cy="38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Trust</a:t>
            </a:r>
            <a:endParaRPr sz="2400"/>
          </a:p>
        </p:txBody>
      </p:sp>
      <p:sp>
        <p:nvSpPr>
          <p:cNvPr id="1663" name="Google Shape;1663;p96"/>
          <p:cNvSpPr txBox="1"/>
          <p:nvPr>
            <p:ph idx="3" type="subTitle"/>
          </p:nvPr>
        </p:nvSpPr>
        <p:spPr>
          <a:xfrm flipH="1">
            <a:off x="3736225" y="2889714"/>
            <a:ext cx="1671300" cy="38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Honesty</a:t>
            </a:r>
            <a:endParaRPr sz="2400"/>
          </a:p>
        </p:txBody>
      </p:sp>
      <p:sp>
        <p:nvSpPr>
          <p:cNvPr id="1664" name="Google Shape;1664;p96"/>
          <p:cNvSpPr/>
          <p:nvPr/>
        </p:nvSpPr>
        <p:spPr>
          <a:xfrm>
            <a:off x="1584500" y="1364663"/>
            <a:ext cx="1108500" cy="1108500"/>
          </a:xfrm>
          <a:prstGeom prst="rect">
            <a:avLst/>
          </a:prstGeom>
          <a:solidFill>
            <a:srgbClr val="6F40A8">
              <a:alpha val="5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5" name="Google Shape;1665;p96"/>
          <p:cNvGrpSpPr/>
          <p:nvPr/>
        </p:nvGrpSpPr>
        <p:grpSpPr>
          <a:xfrm>
            <a:off x="6451125" y="1364663"/>
            <a:ext cx="1108374" cy="1108374"/>
            <a:chOff x="4297650" y="1092538"/>
            <a:chExt cx="548700" cy="548700"/>
          </a:xfrm>
        </p:grpSpPr>
        <p:sp>
          <p:nvSpPr>
            <p:cNvPr id="1666" name="Google Shape;1666;p96"/>
            <p:cNvSpPr/>
            <p:nvPr/>
          </p:nvSpPr>
          <p:spPr>
            <a:xfrm>
              <a:off x="4297650" y="1092538"/>
              <a:ext cx="548700" cy="548700"/>
            </a:xfrm>
            <a:prstGeom prst="rect">
              <a:avLst/>
            </a:prstGeom>
            <a:solidFill>
              <a:srgbClr val="6B76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96"/>
            <p:cNvSpPr/>
            <p:nvPr/>
          </p:nvSpPr>
          <p:spPr>
            <a:xfrm>
              <a:off x="4389408" y="1184310"/>
              <a:ext cx="365183" cy="365154"/>
            </a:xfrm>
            <a:custGeom>
              <a:rect b="b" l="l" r="r" t="t"/>
              <a:pathLst>
                <a:path extrusionOk="0" h="12634" w="12635">
                  <a:moveTo>
                    <a:pt x="6302" y="2741"/>
                  </a:moveTo>
                  <a:cubicBezTo>
                    <a:pt x="6774" y="2741"/>
                    <a:pt x="7152" y="3087"/>
                    <a:pt x="7152" y="3560"/>
                  </a:cubicBezTo>
                  <a:cubicBezTo>
                    <a:pt x="7152" y="4033"/>
                    <a:pt x="6774" y="4411"/>
                    <a:pt x="6302" y="4411"/>
                  </a:cubicBezTo>
                  <a:cubicBezTo>
                    <a:pt x="5861" y="4411"/>
                    <a:pt x="5483" y="4033"/>
                    <a:pt x="5483" y="3560"/>
                  </a:cubicBezTo>
                  <a:cubicBezTo>
                    <a:pt x="5483" y="3087"/>
                    <a:pt x="5829" y="2741"/>
                    <a:pt x="6302" y="2741"/>
                  </a:cubicBezTo>
                  <a:close/>
                  <a:moveTo>
                    <a:pt x="11910" y="819"/>
                  </a:moveTo>
                  <a:lnTo>
                    <a:pt x="11910" y="5230"/>
                  </a:lnTo>
                  <a:lnTo>
                    <a:pt x="8161" y="5230"/>
                  </a:lnTo>
                  <a:cubicBezTo>
                    <a:pt x="7972" y="5041"/>
                    <a:pt x="7751" y="4820"/>
                    <a:pt x="7530" y="4726"/>
                  </a:cubicBezTo>
                  <a:cubicBezTo>
                    <a:pt x="7814" y="4411"/>
                    <a:pt x="8003" y="4001"/>
                    <a:pt x="8003" y="3560"/>
                  </a:cubicBezTo>
                  <a:cubicBezTo>
                    <a:pt x="8003" y="2678"/>
                    <a:pt x="7247" y="1922"/>
                    <a:pt x="6333" y="1922"/>
                  </a:cubicBezTo>
                  <a:cubicBezTo>
                    <a:pt x="5451" y="1922"/>
                    <a:pt x="4695" y="2678"/>
                    <a:pt x="4695" y="3560"/>
                  </a:cubicBezTo>
                  <a:cubicBezTo>
                    <a:pt x="4695" y="4001"/>
                    <a:pt x="4853" y="4411"/>
                    <a:pt x="5168" y="4726"/>
                  </a:cubicBezTo>
                  <a:cubicBezTo>
                    <a:pt x="4916" y="4820"/>
                    <a:pt x="4695" y="5041"/>
                    <a:pt x="4537" y="5230"/>
                  </a:cubicBezTo>
                  <a:lnTo>
                    <a:pt x="883" y="5230"/>
                  </a:lnTo>
                  <a:lnTo>
                    <a:pt x="883" y="819"/>
                  </a:lnTo>
                  <a:close/>
                  <a:moveTo>
                    <a:pt x="6302" y="5230"/>
                  </a:moveTo>
                  <a:cubicBezTo>
                    <a:pt x="7215" y="5230"/>
                    <a:pt x="7972" y="5986"/>
                    <a:pt x="7972" y="6868"/>
                  </a:cubicBezTo>
                  <a:lnTo>
                    <a:pt x="4664" y="6868"/>
                  </a:lnTo>
                  <a:cubicBezTo>
                    <a:pt x="4664" y="5986"/>
                    <a:pt x="5388" y="5230"/>
                    <a:pt x="6302" y="5230"/>
                  </a:cubicBezTo>
                  <a:close/>
                  <a:moveTo>
                    <a:pt x="8287" y="7719"/>
                  </a:moveTo>
                  <a:lnTo>
                    <a:pt x="7593" y="11846"/>
                  </a:lnTo>
                  <a:lnTo>
                    <a:pt x="5010" y="11846"/>
                  </a:lnTo>
                  <a:lnTo>
                    <a:pt x="4285" y="77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5608"/>
                  </a:lnTo>
                  <a:cubicBezTo>
                    <a:pt x="1" y="5860"/>
                    <a:pt x="190" y="6017"/>
                    <a:pt x="410" y="6017"/>
                  </a:cubicBezTo>
                  <a:lnTo>
                    <a:pt x="3970" y="6017"/>
                  </a:lnTo>
                  <a:cubicBezTo>
                    <a:pt x="3907" y="6301"/>
                    <a:pt x="3813" y="6553"/>
                    <a:pt x="3813" y="6837"/>
                  </a:cubicBezTo>
                  <a:lnTo>
                    <a:pt x="2994" y="6837"/>
                  </a:lnTo>
                  <a:cubicBezTo>
                    <a:pt x="2773" y="6837"/>
                    <a:pt x="2616" y="7026"/>
                    <a:pt x="2616" y="7246"/>
                  </a:cubicBezTo>
                  <a:cubicBezTo>
                    <a:pt x="2616" y="7467"/>
                    <a:pt x="2805" y="7656"/>
                    <a:pt x="2994" y="7656"/>
                  </a:cubicBezTo>
                  <a:lnTo>
                    <a:pt x="3466" y="7656"/>
                  </a:lnTo>
                  <a:lnTo>
                    <a:pt x="4254" y="12255"/>
                  </a:lnTo>
                  <a:cubicBezTo>
                    <a:pt x="4285" y="12476"/>
                    <a:pt x="4443" y="12633"/>
                    <a:pt x="4664" y="12633"/>
                  </a:cubicBezTo>
                  <a:lnTo>
                    <a:pt x="7972" y="12633"/>
                  </a:lnTo>
                  <a:cubicBezTo>
                    <a:pt x="8161" y="12633"/>
                    <a:pt x="8350" y="12476"/>
                    <a:pt x="8350" y="12255"/>
                  </a:cubicBezTo>
                  <a:lnTo>
                    <a:pt x="9137" y="7656"/>
                  </a:lnTo>
                  <a:lnTo>
                    <a:pt x="9610" y="7656"/>
                  </a:lnTo>
                  <a:cubicBezTo>
                    <a:pt x="9862" y="7656"/>
                    <a:pt x="10019" y="7467"/>
                    <a:pt x="10019" y="7215"/>
                  </a:cubicBezTo>
                  <a:cubicBezTo>
                    <a:pt x="10019" y="6994"/>
                    <a:pt x="9799" y="6837"/>
                    <a:pt x="9610" y="6837"/>
                  </a:cubicBezTo>
                  <a:lnTo>
                    <a:pt x="8791" y="6837"/>
                  </a:lnTo>
                  <a:cubicBezTo>
                    <a:pt x="8791" y="6553"/>
                    <a:pt x="8759" y="6269"/>
                    <a:pt x="8633" y="6017"/>
                  </a:cubicBezTo>
                  <a:lnTo>
                    <a:pt x="12225" y="6017"/>
                  </a:lnTo>
                  <a:cubicBezTo>
                    <a:pt x="12445" y="6017"/>
                    <a:pt x="12603" y="5797"/>
                    <a:pt x="12603" y="5608"/>
                  </a:cubicBezTo>
                  <a:lnTo>
                    <a:pt x="12603" y="378"/>
                  </a:lnTo>
                  <a:cubicBezTo>
                    <a:pt x="12634" y="189"/>
                    <a:pt x="12445" y="0"/>
                    <a:pt x="12256" y="0"/>
                  </a:cubicBez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8" name="Google Shape;1668;p96"/>
          <p:cNvSpPr txBox="1"/>
          <p:nvPr>
            <p:ph idx="3" type="subTitle"/>
          </p:nvPr>
        </p:nvSpPr>
        <p:spPr>
          <a:xfrm flipH="1">
            <a:off x="6169500" y="2889714"/>
            <a:ext cx="1671300" cy="38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Context</a:t>
            </a:r>
            <a:endParaRPr sz="2400"/>
          </a:p>
        </p:txBody>
      </p:sp>
      <p:sp>
        <p:nvSpPr>
          <p:cNvPr id="1669" name="Google Shape;1669;p96"/>
          <p:cNvSpPr/>
          <p:nvPr/>
        </p:nvSpPr>
        <p:spPr>
          <a:xfrm>
            <a:off x="1801556" y="1607846"/>
            <a:ext cx="673308" cy="637658"/>
          </a:xfrm>
          <a:custGeom>
            <a:rect b="b" l="l" r="r" t="t"/>
            <a:pathLst>
              <a:path extrusionOk="0" h="11280" w="12067">
                <a:moveTo>
                  <a:pt x="5986" y="757"/>
                </a:moveTo>
                <a:cubicBezTo>
                  <a:pt x="7656" y="757"/>
                  <a:pt x="9011" y="2049"/>
                  <a:pt x="9137" y="3718"/>
                </a:cubicBezTo>
                <a:cubicBezTo>
                  <a:pt x="8822" y="3624"/>
                  <a:pt x="8475" y="3561"/>
                  <a:pt x="8066" y="3561"/>
                </a:cubicBezTo>
                <a:cubicBezTo>
                  <a:pt x="7278" y="3561"/>
                  <a:pt x="6585" y="3781"/>
                  <a:pt x="5955" y="4191"/>
                </a:cubicBezTo>
                <a:cubicBezTo>
                  <a:pt x="5356" y="3781"/>
                  <a:pt x="4632" y="3561"/>
                  <a:pt x="3844" y="3561"/>
                </a:cubicBezTo>
                <a:cubicBezTo>
                  <a:pt x="3466" y="3561"/>
                  <a:pt x="3119" y="3592"/>
                  <a:pt x="2773" y="3718"/>
                </a:cubicBezTo>
                <a:cubicBezTo>
                  <a:pt x="2930" y="2049"/>
                  <a:pt x="4285" y="757"/>
                  <a:pt x="5986" y="757"/>
                </a:cubicBezTo>
                <a:close/>
                <a:moveTo>
                  <a:pt x="3875" y="4254"/>
                </a:moveTo>
                <a:cubicBezTo>
                  <a:pt x="4411" y="4254"/>
                  <a:pt x="4915" y="4411"/>
                  <a:pt x="5388" y="4663"/>
                </a:cubicBezTo>
                <a:cubicBezTo>
                  <a:pt x="4852" y="5168"/>
                  <a:pt x="4505" y="5829"/>
                  <a:pt x="4285" y="6585"/>
                </a:cubicBezTo>
                <a:cubicBezTo>
                  <a:pt x="3560" y="6113"/>
                  <a:pt x="2993" y="5325"/>
                  <a:pt x="2836" y="4411"/>
                </a:cubicBezTo>
                <a:cubicBezTo>
                  <a:pt x="3151" y="4317"/>
                  <a:pt x="3497" y="4254"/>
                  <a:pt x="3875" y="4254"/>
                </a:cubicBezTo>
                <a:close/>
                <a:moveTo>
                  <a:pt x="8129" y="4254"/>
                </a:moveTo>
                <a:cubicBezTo>
                  <a:pt x="8475" y="4254"/>
                  <a:pt x="8822" y="4317"/>
                  <a:pt x="9137" y="4411"/>
                </a:cubicBezTo>
                <a:cubicBezTo>
                  <a:pt x="8979" y="5325"/>
                  <a:pt x="8444" y="6113"/>
                  <a:pt x="7687" y="6585"/>
                </a:cubicBezTo>
                <a:cubicBezTo>
                  <a:pt x="7498" y="5829"/>
                  <a:pt x="7089" y="5168"/>
                  <a:pt x="6585" y="4663"/>
                </a:cubicBezTo>
                <a:cubicBezTo>
                  <a:pt x="7026" y="4411"/>
                  <a:pt x="7561" y="4254"/>
                  <a:pt x="8129" y="4254"/>
                </a:cubicBezTo>
                <a:close/>
                <a:moveTo>
                  <a:pt x="5986" y="5042"/>
                </a:moveTo>
                <a:cubicBezTo>
                  <a:pt x="6490" y="5514"/>
                  <a:pt x="6900" y="6144"/>
                  <a:pt x="7026" y="6900"/>
                </a:cubicBezTo>
                <a:cubicBezTo>
                  <a:pt x="6648" y="7026"/>
                  <a:pt x="6364" y="7058"/>
                  <a:pt x="5986" y="7058"/>
                </a:cubicBezTo>
                <a:cubicBezTo>
                  <a:pt x="5640" y="7058"/>
                  <a:pt x="5293" y="7026"/>
                  <a:pt x="4978" y="6900"/>
                </a:cubicBezTo>
                <a:cubicBezTo>
                  <a:pt x="5073" y="6176"/>
                  <a:pt x="5451" y="5514"/>
                  <a:pt x="5986" y="5042"/>
                </a:cubicBezTo>
                <a:close/>
                <a:moveTo>
                  <a:pt x="4915" y="7625"/>
                </a:moveTo>
                <a:lnTo>
                  <a:pt x="4915" y="7625"/>
                </a:lnTo>
                <a:cubicBezTo>
                  <a:pt x="5230" y="7688"/>
                  <a:pt x="5608" y="7782"/>
                  <a:pt x="5986" y="7782"/>
                </a:cubicBezTo>
                <a:cubicBezTo>
                  <a:pt x="6333" y="7782"/>
                  <a:pt x="6711" y="7719"/>
                  <a:pt x="7057" y="7625"/>
                </a:cubicBezTo>
                <a:lnTo>
                  <a:pt x="7057" y="7625"/>
                </a:lnTo>
                <a:cubicBezTo>
                  <a:pt x="6963" y="8476"/>
                  <a:pt x="6585" y="9232"/>
                  <a:pt x="5986" y="9767"/>
                </a:cubicBezTo>
                <a:cubicBezTo>
                  <a:pt x="5388" y="9232"/>
                  <a:pt x="5010" y="8476"/>
                  <a:pt x="4915" y="7625"/>
                </a:cubicBezTo>
                <a:close/>
                <a:moveTo>
                  <a:pt x="2206" y="4726"/>
                </a:moveTo>
                <a:cubicBezTo>
                  <a:pt x="2458" y="5892"/>
                  <a:pt x="3245" y="6837"/>
                  <a:pt x="4222" y="7373"/>
                </a:cubicBezTo>
                <a:lnTo>
                  <a:pt x="4222" y="7467"/>
                </a:lnTo>
                <a:cubicBezTo>
                  <a:pt x="4222" y="8570"/>
                  <a:pt x="4663" y="9515"/>
                  <a:pt x="5388" y="10208"/>
                </a:cubicBezTo>
                <a:cubicBezTo>
                  <a:pt x="4915" y="10460"/>
                  <a:pt x="4411" y="10555"/>
                  <a:pt x="3875" y="10555"/>
                </a:cubicBezTo>
                <a:cubicBezTo>
                  <a:pt x="2080" y="10555"/>
                  <a:pt x="662" y="9137"/>
                  <a:pt x="662" y="7404"/>
                </a:cubicBezTo>
                <a:cubicBezTo>
                  <a:pt x="662" y="6270"/>
                  <a:pt x="1260" y="5294"/>
                  <a:pt x="2206" y="4726"/>
                </a:cubicBezTo>
                <a:close/>
                <a:moveTo>
                  <a:pt x="9735" y="4695"/>
                </a:moveTo>
                <a:cubicBezTo>
                  <a:pt x="10649" y="5262"/>
                  <a:pt x="11279" y="6239"/>
                  <a:pt x="11279" y="7373"/>
                </a:cubicBezTo>
                <a:cubicBezTo>
                  <a:pt x="11279" y="9137"/>
                  <a:pt x="9861" y="10555"/>
                  <a:pt x="8066" y="10555"/>
                </a:cubicBezTo>
                <a:cubicBezTo>
                  <a:pt x="7530" y="10555"/>
                  <a:pt x="7026" y="10397"/>
                  <a:pt x="6553" y="10177"/>
                </a:cubicBezTo>
                <a:cubicBezTo>
                  <a:pt x="7246" y="9452"/>
                  <a:pt x="7719" y="8476"/>
                  <a:pt x="7719" y="7404"/>
                </a:cubicBezTo>
                <a:lnTo>
                  <a:pt x="7719" y="7341"/>
                </a:lnTo>
                <a:cubicBezTo>
                  <a:pt x="8759" y="6837"/>
                  <a:pt x="9515" y="5892"/>
                  <a:pt x="9735" y="4695"/>
                </a:cubicBezTo>
                <a:close/>
                <a:moveTo>
                  <a:pt x="5986" y="1"/>
                </a:moveTo>
                <a:cubicBezTo>
                  <a:pt x="3875" y="1"/>
                  <a:pt x="2143" y="1734"/>
                  <a:pt x="2143" y="3876"/>
                </a:cubicBezTo>
                <a:lnTo>
                  <a:pt x="2143" y="3939"/>
                </a:lnTo>
                <a:cubicBezTo>
                  <a:pt x="882" y="4569"/>
                  <a:pt x="0" y="5892"/>
                  <a:pt x="0" y="7404"/>
                </a:cubicBezTo>
                <a:cubicBezTo>
                  <a:pt x="0" y="9547"/>
                  <a:pt x="1733" y="11279"/>
                  <a:pt x="3907" y="11279"/>
                </a:cubicBezTo>
                <a:cubicBezTo>
                  <a:pt x="4695" y="11279"/>
                  <a:pt x="5388" y="11027"/>
                  <a:pt x="6018" y="10649"/>
                </a:cubicBezTo>
                <a:cubicBezTo>
                  <a:pt x="6616" y="11027"/>
                  <a:pt x="7372" y="11279"/>
                  <a:pt x="8160" y="11279"/>
                </a:cubicBezTo>
                <a:cubicBezTo>
                  <a:pt x="10271" y="11279"/>
                  <a:pt x="12067" y="9547"/>
                  <a:pt x="12067" y="7404"/>
                </a:cubicBezTo>
                <a:cubicBezTo>
                  <a:pt x="11972" y="5924"/>
                  <a:pt x="11122" y="4632"/>
                  <a:pt x="9861" y="3939"/>
                </a:cubicBezTo>
                <a:lnTo>
                  <a:pt x="9861" y="3876"/>
                </a:lnTo>
                <a:cubicBezTo>
                  <a:pt x="9861" y="1734"/>
                  <a:pt x="8129" y="1"/>
                  <a:pt x="598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0" name="Google Shape;1670;p96"/>
          <p:cNvGrpSpPr/>
          <p:nvPr/>
        </p:nvGrpSpPr>
        <p:grpSpPr>
          <a:xfrm>
            <a:off x="4231073" y="1590247"/>
            <a:ext cx="681592" cy="644474"/>
            <a:chOff x="5045500" y="842250"/>
            <a:chExt cx="503875" cy="481850"/>
          </a:xfrm>
        </p:grpSpPr>
        <p:sp>
          <p:nvSpPr>
            <p:cNvPr id="1671" name="Google Shape;1671;p96"/>
            <p:cNvSpPr/>
            <p:nvPr/>
          </p:nvSpPr>
          <p:spPr>
            <a:xfrm>
              <a:off x="5045500" y="842250"/>
              <a:ext cx="503875" cy="481850"/>
            </a:xfrm>
            <a:custGeom>
              <a:rect b="b" l="l" r="r" t="t"/>
              <a:pathLst>
                <a:path extrusionOk="0" h="19274" w="20155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72" name="Google Shape;1672;p96"/>
            <p:cNvSpPr/>
            <p:nvPr/>
          </p:nvSpPr>
          <p:spPr>
            <a:xfrm>
              <a:off x="5221050" y="898625"/>
              <a:ext cx="254100" cy="254100"/>
            </a:xfrm>
            <a:custGeom>
              <a:rect b="b" l="l" r="r" t="t"/>
              <a:pathLst>
                <a:path extrusionOk="0" h="10164" w="10164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E06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97"/>
          <p:cNvSpPr txBox="1"/>
          <p:nvPr/>
        </p:nvSpPr>
        <p:spPr>
          <a:xfrm>
            <a:off x="308225" y="140100"/>
            <a:ext cx="8508900" cy="48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THANKS!</a:t>
            </a:r>
            <a:endParaRPr b="1" sz="9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678" name="Google Shape;1678;p97"/>
          <p:cNvSpPr txBox="1"/>
          <p:nvPr/>
        </p:nvSpPr>
        <p:spPr>
          <a:xfrm>
            <a:off x="2690199" y="1383800"/>
            <a:ext cx="48729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>
                <a:solidFill>
                  <a:srgbClr val="FFFFFF"/>
                </a:solidFill>
                <a:latin typeface="Zilla Slab"/>
                <a:ea typeface="Zilla Slab"/>
                <a:cs typeface="Zilla Slab"/>
                <a:sym typeface="Zilla Slab"/>
              </a:rPr>
              <a:t>@maybeFrederick</a:t>
            </a:r>
            <a:endParaRPr sz="300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98"/>
          <p:cNvSpPr txBox="1"/>
          <p:nvPr/>
        </p:nvSpPr>
        <p:spPr>
          <a:xfrm>
            <a:off x="308225" y="140100"/>
            <a:ext cx="8508900" cy="48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Questions</a:t>
            </a:r>
            <a:r>
              <a:rPr b="1" lang="es" sz="96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!</a:t>
            </a:r>
            <a:endParaRPr b="1" sz="9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684" name="Google Shape;1684;p98"/>
          <p:cNvSpPr txBox="1"/>
          <p:nvPr/>
        </p:nvSpPr>
        <p:spPr>
          <a:xfrm>
            <a:off x="3358519" y="1383800"/>
            <a:ext cx="48729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FFFF"/>
                </a:solidFill>
                <a:latin typeface="Zilla Slab"/>
                <a:ea typeface="Zilla Slab"/>
                <a:cs typeface="Zilla Slab"/>
                <a:sym typeface="Zilla Slab"/>
              </a:rPr>
              <a:t>@maybeFrederick</a:t>
            </a:r>
            <a:endParaRPr sz="300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99"/>
          <p:cNvSpPr txBox="1"/>
          <p:nvPr>
            <p:ph idx="1" type="subTitle"/>
          </p:nvPr>
        </p:nvSpPr>
        <p:spPr>
          <a:xfrm>
            <a:off x="1340525" y="2998418"/>
            <a:ext cx="4344600" cy="5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1100"/>
              <a:t>This is where you give credit to the ones who are part of this project.</a:t>
            </a:r>
            <a:br>
              <a:rPr lang="es" sz="1100"/>
            </a:br>
            <a:r>
              <a:rPr lang="es" sz="1100"/>
              <a:t>Did you like the resources on this template? Get them for free at our other websites.</a:t>
            </a:r>
            <a:endParaRPr sz="11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7C43"/>
              </a:buClr>
              <a:buSzPts val="1100"/>
              <a:buFont typeface="Zilla Slab Light"/>
              <a:buChar char="◂"/>
            </a:pPr>
            <a:r>
              <a:rPr lang="es" sz="1100"/>
              <a:t>Presentation template by </a:t>
            </a:r>
            <a:r>
              <a:rPr lang="es" sz="1100">
                <a:solidFill>
                  <a:srgbClr val="FFFFFF"/>
                </a:solidFill>
                <a:highlight>
                  <a:srgbClr val="ED7C43"/>
                </a:highlight>
                <a:uFill>
                  <a:noFill/>
                </a:uFill>
                <a:hlinkClick r:id="rId3"/>
              </a:rPr>
              <a:t>Slidesgo</a:t>
            </a:r>
            <a:endParaRPr sz="1100">
              <a:solidFill>
                <a:srgbClr val="FFFFFF"/>
              </a:solidFill>
              <a:highlight>
                <a:srgbClr val="ED7C43"/>
              </a:highlight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C43"/>
              </a:buClr>
              <a:buSzPts val="1100"/>
              <a:buFont typeface="Zilla Slab Light"/>
              <a:buChar char="◂"/>
            </a:pPr>
            <a:r>
              <a:rPr lang="es" sz="1100"/>
              <a:t>Icons by </a:t>
            </a:r>
            <a:r>
              <a:rPr lang="es" sz="1100">
                <a:solidFill>
                  <a:srgbClr val="FFFFFF"/>
                </a:solidFill>
                <a:highlight>
                  <a:srgbClr val="ED7C43"/>
                </a:highlight>
                <a:uFill>
                  <a:noFill/>
                </a:uFill>
                <a:hlinkClick r:id="rId4"/>
              </a:rPr>
              <a:t>Flaticon</a:t>
            </a:r>
            <a:endParaRPr sz="1100">
              <a:solidFill>
                <a:srgbClr val="FFFFFF"/>
              </a:solidFill>
              <a:highlight>
                <a:srgbClr val="ED7C43"/>
              </a:highlight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C43"/>
              </a:buClr>
              <a:buSzPts val="1100"/>
              <a:buFont typeface="Zilla Slab Light"/>
              <a:buChar char="◂"/>
            </a:pPr>
            <a:r>
              <a:rPr lang="es" sz="1100"/>
              <a:t>Infographics by </a:t>
            </a:r>
            <a:r>
              <a:rPr lang="es" sz="1100">
                <a:solidFill>
                  <a:srgbClr val="FFFFFF"/>
                </a:solidFill>
                <a:highlight>
                  <a:srgbClr val="ED7C43"/>
                </a:highlight>
                <a:uFill>
                  <a:noFill/>
                </a:uFill>
                <a:hlinkClick r:id="rId5"/>
              </a:rPr>
              <a:t>Freepik</a:t>
            </a:r>
            <a:endParaRPr sz="1100">
              <a:solidFill>
                <a:srgbClr val="FFFFFF"/>
              </a:solidFill>
              <a:highlight>
                <a:srgbClr val="ED7C43"/>
              </a:highlight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C43"/>
              </a:buClr>
              <a:buSzPts val="1100"/>
              <a:buFont typeface="Zilla Slab Light"/>
              <a:buChar char="◂"/>
            </a:pPr>
            <a:r>
              <a:rPr lang="es" sz="1100"/>
              <a:t>Images created by </a:t>
            </a:r>
            <a:r>
              <a:rPr lang="es" sz="1100">
                <a:solidFill>
                  <a:srgbClr val="FFFFFF"/>
                </a:solidFill>
                <a:highlight>
                  <a:srgbClr val="ED7C43"/>
                </a:highlight>
                <a:uFill>
                  <a:noFill/>
                </a:uFill>
                <a:hlinkClick r:id="rId6"/>
              </a:rPr>
              <a:t>Freepik</a:t>
            </a:r>
            <a:endParaRPr sz="1100">
              <a:solidFill>
                <a:srgbClr val="FFFFFF"/>
              </a:solidFill>
              <a:highlight>
                <a:srgbClr val="ED7C43"/>
              </a:highlight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C43"/>
              </a:buClr>
              <a:buSzPts val="1100"/>
              <a:buFont typeface="Zilla Slab Light"/>
              <a:buChar char="◂"/>
            </a:pPr>
            <a:r>
              <a:rPr lang="es" sz="1100"/>
              <a:t>Author introduction slide photo created by Freepik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C43"/>
              </a:buClr>
              <a:buSzPts val="1100"/>
              <a:buFont typeface="Zilla Slab Light"/>
              <a:buChar char="◂"/>
            </a:pPr>
            <a:r>
              <a:rPr lang="es" sz="1100"/>
              <a:t>Text &amp; Image slide photo created by Freepik.com</a:t>
            </a:r>
            <a:endParaRPr sz="1100"/>
          </a:p>
        </p:txBody>
      </p:sp>
      <p:sp>
        <p:nvSpPr>
          <p:cNvPr id="1690" name="Google Shape;1690;p99"/>
          <p:cNvSpPr txBox="1"/>
          <p:nvPr>
            <p:ph type="ctrTitle"/>
          </p:nvPr>
        </p:nvSpPr>
        <p:spPr>
          <a:xfrm flipH="1">
            <a:off x="3821251" y="843265"/>
            <a:ext cx="3989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Credits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E2A47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4"/>
          <p:cNvGrpSpPr/>
          <p:nvPr/>
        </p:nvGrpSpPr>
        <p:grpSpPr>
          <a:xfrm>
            <a:off x="1356679" y="2985991"/>
            <a:ext cx="3151636" cy="337178"/>
            <a:chOff x="5038274" y="3499581"/>
            <a:chExt cx="3151636" cy="337178"/>
          </a:xfrm>
        </p:grpSpPr>
        <p:grpSp>
          <p:nvGrpSpPr>
            <p:cNvPr id="555" name="Google Shape;555;p24"/>
            <p:cNvGrpSpPr/>
            <p:nvPr/>
          </p:nvGrpSpPr>
          <p:grpSpPr>
            <a:xfrm>
              <a:off x="5038274" y="3499594"/>
              <a:ext cx="295536" cy="337151"/>
              <a:chOff x="-57940525" y="3590375"/>
              <a:chExt cx="279625" cy="319000"/>
            </a:xfrm>
          </p:grpSpPr>
          <p:sp>
            <p:nvSpPr>
              <p:cNvPr id="556" name="Google Shape;556;p24"/>
              <p:cNvSpPr/>
              <p:nvPr/>
            </p:nvSpPr>
            <p:spPr>
              <a:xfrm>
                <a:off x="-57940525" y="3727425"/>
                <a:ext cx="18150" cy="63800"/>
              </a:xfrm>
              <a:custGeom>
                <a:rect b="b" l="l" r="r" t="t"/>
                <a:pathLst>
                  <a:path extrusionOk="0" h="2552" w="726">
                    <a:moveTo>
                      <a:pt x="725" y="0"/>
                    </a:moveTo>
                    <a:cubicBezTo>
                      <a:pt x="253" y="252"/>
                      <a:pt x="1" y="725"/>
                      <a:pt x="1" y="1260"/>
                    </a:cubicBezTo>
                    <a:cubicBezTo>
                      <a:pt x="1" y="1827"/>
                      <a:pt x="316" y="2300"/>
                      <a:pt x="725" y="2552"/>
                    </a:cubicBezTo>
                    <a:lnTo>
                      <a:pt x="725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-57904300" y="3686450"/>
                <a:ext cx="205600" cy="111075"/>
              </a:xfrm>
              <a:custGeom>
                <a:rect b="b" l="l" r="r" t="t"/>
                <a:pathLst>
                  <a:path extrusionOk="0" h="4443" w="8224">
                    <a:moveTo>
                      <a:pt x="2647" y="2143"/>
                    </a:moveTo>
                    <a:cubicBezTo>
                      <a:pt x="2836" y="2143"/>
                      <a:pt x="2994" y="2301"/>
                      <a:pt x="2994" y="2521"/>
                    </a:cubicBezTo>
                    <a:cubicBezTo>
                      <a:pt x="2994" y="2710"/>
                      <a:pt x="2836" y="2868"/>
                      <a:pt x="2647" y="2868"/>
                    </a:cubicBezTo>
                    <a:cubicBezTo>
                      <a:pt x="2427" y="2868"/>
                      <a:pt x="2301" y="2710"/>
                      <a:pt x="2301" y="2521"/>
                    </a:cubicBezTo>
                    <a:cubicBezTo>
                      <a:pt x="2301" y="2301"/>
                      <a:pt x="2427" y="2143"/>
                      <a:pt x="2647" y="2143"/>
                    </a:cubicBezTo>
                    <a:close/>
                    <a:moveTo>
                      <a:pt x="5640" y="2143"/>
                    </a:moveTo>
                    <a:cubicBezTo>
                      <a:pt x="5829" y="2143"/>
                      <a:pt x="5987" y="2301"/>
                      <a:pt x="5987" y="2521"/>
                    </a:cubicBezTo>
                    <a:cubicBezTo>
                      <a:pt x="5987" y="2710"/>
                      <a:pt x="5829" y="2868"/>
                      <a:pt x="5640" y="2868"/>
                    </a:cubicBezTo>
                    <a:cubicBezTo>
                      <a:pt x="5420" y="2868"/>
                      <a:pt x="5262" y="2710"/>
                      <a:pt x="5262" y="2521"/>
                    </a:cubicBezTo>
                    <a:cubicBezTo>
                      <a:pt x="5262" y="2301"/>
                      <a:pt x="5420" y="2143"/>
                      <a:pt x="5640" y="2143"/>
                    </a:cubicBezTo>
                    <a:close/>
                    <a:moveTo>
                      <a:pt x="1923" y="1"/>
                    </a:moveTo>
                    <a:lnTo>
                      <a:pt x="1" y="1923"/>
                    </a:lnTo>
                    <a:lnTo>
                      <a:pt x="1" y="4443"/>
                    </a:lnTo>
                    <a:lnTo>
                      <a:pt x="1765" y="4443"/>
                    </a:lnTo>
                    <a:cubicBezTo>
                      <a:pt x="2490" y="3986"/>
                      <a:pt x="3309" y="3758"/>
                      <a:pt x="4124" y="3758"/>
                    </a:cubicBezTo>
                    <a:cubicBezTo>
                      <a:pt x="4939" y="3758"/>
                      <a:pt x="5751" y="3986"/>
                      <a:pt x="6459" y="4443"/>
                    </a:cubicBezTo>
                    <a:lnTo>
                      <a:pt x="8224" y="4443"/>
                    </a:lnTo>
                    <a:lnTo>
                      <a:pt x="8224" y="1923"/>
                    </a:lnTo>
                    <a:lnTo>
                      <a:pt x="6302" y="1"/>
                    </a:lnTo>
                    <a:cubicBezTo>
                      <a:pt x="5625" y="395"/>
                      <a:pt x="4876" y="592"/>
                      <a:pt x="4124" y="592"/>
                    </a:cubicBezTo>
                    <a:cubicBezTo>
                      <a:pt x="3372" y="592"/>
                      <a:pt x="2616" y="395"/>
                      <a:pt x="192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-57903500" y="3590375"/>
                <a:ext cx="205575" cy="117375"/>
              </a:xfrm>
              <a:custGeom>
                <a:rect b="b" l="l" r="r" t="t"/>
                <a:pathLst>
                  <a:path extrusionOk="0" h="4695" w="8223">
                    <a:moveTo>
                      <a:pt x="4096" y="0"/>
                    </a:moveTo>
                    <a:cubicBezTo>
                      <a:pt x="3560" y="0"/>
                      <a:pt x="3088" y="315"/>
                      <a:pt x="2804" y="756"/>
                    </a:cubicBezTo>
                    <a:cubicBezTo>
                      <a:pt x="2753" y="751"/>
                      <a:pt x="2702" y="748"/>
                      <a:pt x="2651" y="748"/>
                    </a:cubicBezTo>
                    <a:cubicBezTo>
                      <a:pt x="2101" y="748"/>
                      <a:pt x="1551" y="1051"/>
                      <a:pt x="1292" y="1512"/>
                    </a:cubicBezTo>
                    <a:cubicBezTo>
                      <a:pt x="567" y="1638"/>
                      <a:pt x="0" y="2269"/>
                      <a:pt x="0" y="3056"/>
                    </a:cubicBezTo>
                    <a:lnTo>
                      <a:pt x="0" y="4694"/>
                    </a:lnTo>
                    <a:lnTo>
                      <a:pt x="1607" y="3088"/>
                    </a:lnTo>
                    <a:cubicBezTo>
                      <a:pt x="1683" y="3011"/>
                      <a:pt x="1783" y="2970"/>
                      <a:pt x="1884" y="2970"/>
                    </a:cubicBezTo>
                    <a:cubicBezTo>
                      <a:pt x="1951" y="2970"/>
                      <a:pt x="2018" y="2987"/>
                      <a:pt x="2080" y="3025"/>
                    </a:cubicBezTo>
                    <a:cubicBezTo>
                      <a:pt x="2694" y="3450"/>
                      <a:pt x="3403" y="3663"/>
                      <a:pt x="4112" y="3663"/>
                    </a:cubicBezTo>
                    <a:cubicBezTo>
                      <a:pt x="4821" y="3663"/>
                      <a:pt x="5529" y="3450"/>
                      <a:pt x="6144" y="3025"/>
                    </a:cubicBezTo>
                    <a:cubicBezTo>
                      <a:pt x="6206" y="2987"/>
                      <a:pt x="6273" y="2970"/>
                      <a:pt x="6339" y="2970"/>
                    </a:cubicBezTo>
                    <a:cubicBezTo>
                      <a:pt x="6441" y="2970"/>
                      <a:pt x="6540" y="3011"/>
                      <a:pt x="6616" y="3088"/>
                    </a:cubicBezTo>
                    <a:lnTo>
                      <a:pt x="8223" y="4694"/>
                    </a:lnTo>
                    <a:lnTo>
                      <a:pt x="8223" y="3056"/>
                    </a:lnTo>
                    <a:cubicBezTo>
                      <a:pt x="8192" y="2300"/>
                      <a:pt x="7656" y="1638"/>
                      <a:pt x="6900" y="1512"/>
                    </a:cubicBezTo>
                    <a:cubicBezTo>
                      <a:pt x="6641" y="1051"/>
                      <a:pt x="6091" y="748"/>
                      <a:pt x="5541" y="748"/>
                    </a:cubicBezTo>
                    <a:cubicBezTo>
                      <a:pt x="5490" y="748"/>
                      <a:pt x="5439" y="751"/>
                      <a:pt x="5388" y="756"/>
                    </a:cubicBezTo>
                    <a:cubicBezTo>
                      <a:pt x="5136" y="284"/>
                      <a:pt x="4663" y="0"/>
                      <a:pt x="409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-57903500" y="3798700"/>
                <a:ext cx="204800" cy="110675"/>
              </a:xfrm>
              <a:custGeom>
                <a:rect b="b" l="l" r="r" t="t"/>
                <a:pathLst>
                  <a:path extrusionOk="0" h="4427" w="8192">
                    <a:moveTo>
                      <a:pt x="5159" y="1001"/>
                    </a:moveTo>
                    <a:cubicBezTo>
                      <a:pt x="5254" y="1001"/>
                      <a:pt x="5340" y="1040"/>
                      <a:pt x="5388" y="1119"/>
                    </a:cubicBezTo>
                    <a:cubicBezTo>
                      <a:pt x="5545" y="1245"/>
                      <a:pt x="5545" y="1465"/>
                      <a:pt x="5388" y="1654"/>
                    </a:cubicBezTo>
                    <a:cubicBezTo>
                      <a:pt x="5041" y="2001"/>
                      <a:pt x="4569" y="2190"/>
                      <a:pt x="4096" y="2190"/>
                    </a:cubicBezTo>
                    <a:cubicBezTo>
                      <a:pt x="3623" y="2190"/>
                      <a:pt x="3119" y="2001"/>
                      <a:pt x="2804" y="1654"/>
                    </a:cubicBezTo>
                    <a:cubicBezTo>
                      <a:pt x="2647" y="1497"/>
                      <a:pt x="2647" y="1245"/>
                      <a:pt x="2804" y="1119"/>
                    </a:cubicBezTo>
                    <a:cubicBezTo>
                      <a:pt x="2883" y="1040"/>
                      <a:pt x="2978" y="1001"/>
                      <a:pt x="3068" y="1001"/>
                    </a:cubicBezTo>
                    <a:cubicBezTo>
                      <a:pt x="3159" y="1001"/>
                      <a:pt x="3245" y="1040"/>
                      <a:pt x="3308" y="1119"/>
                    </a:cubicBezTo>
                    <a:cubicBezTo>
                      <a:pt x="3529" y="1339"/>
                      <a:pt x="3812" y="1449"/>
                      <a:pt x="4096" y="1449"/>
                    </a:cubicBezTo>
                    <a:cubicBezTo>
                      <a:pt x="4380" y="1449"/>
                      <a:pt x="4663" y="1339"/>
                      <a:pt x="4884" y="1119"/>
                    </a:cubicBezTo>
                    <a:cubicBezTo>
                      <a:pt x="4962" y="1040"/>
                      <a:pt x="5065" y="1001"/>
                      <a:pt x="5159" y="1001"/>
                    </a:cubicBezTo>
                    <a:close/>
                    <a:moveTo>
                      <a:pt x="4080" y="0"/>
                    </a:moveTo>
                    <a:cubicBezTo>
                      <a:pt x="3371" y="0"/>
                      <a:pt x="2663" y="205"/>
                      <a:pt x="2048" y="615"/>
                    </a:cubicBezTo>
                    <a:cubicBezTo>
                      <a:pt x="1985" y="646"/>
                      <a:pt x="1922" y="678"/>
                      <a:pt x="1859" y="678"/>
                    </a:cubicBezTo>
                    <a:lnTo>
                      <a:pt x="0" y="678"/>
                    </a:lnTo>
                    <a:cubicBezTo>
                      <a:pt x="189" y="2788"/>
                      <a:pt x="1922" y="4427"/>
                      <a:pt x="4096" y="4427"/>
                    </a:cubicBezTo>
                    <a:cubicBezTo>
                      <a:pt x="6270" y="4427"/>
                      <a:pt x="8003" y="2788"/>
                      <a:pt x="8192" y="678"/>
                    </a:cubicBezTo>
                    <a:lnTo>
                      <a:pt x="6333" y="678"/>
                    </a:lnTo>
                    <a:cubicBezTo>
                      <a:pt x="6270" y="678"/>
                      <a:pt x="6175" y="646"/>
                      <a:pt x="6112" y="615"/>
                    </a:cubicBezTo>
                    <a:cubicBezTo>
                      <a:pt x="5498" y="205"/>
                      <a:pt x="4789" y="0"/>
                      <a:pt x="408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-57679825" y="372662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1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84"/>
                      <a:pt x="1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1" name="Google Shape;561;p24"/>
            <p:cNvGrpSpPr/>
            <p:nvPr/>
          </p:nvGrpSpPr>
          <p:grpSpPr>
            <a:xfrm>
              <a:off x="7301165" y="3500413"/>
              <a:ext cx="335513" cy="335513"/>
              <a:chOff x="-55987225" y="3198925"/>
              <a:chExt cx="317450" cy="317450"/>
            </a:xfrm>
          </p:grpSpPr>
          <p:sp>
            <p:nvSpPr>
              <p:cNvPr id="562" name="Google Shape;562;p24"/>
              <p:cNvSpPr/>
              <p:nvPr/>
            </p:nvSpPr>
            <p:spPr>
              <a:xfrm>
                <a:off x="-55987225" y="3261925"/>
                <a:ext cx="173300" cy="198500"/>
              </a:xfrm>
              <a:custGeom>
                <a:rect b="b" l="l" r="r" t="t"/>
                <a:pathLst>
                  <a:path extrusionOk="0" h="7940" w="6932">
                    <a:moveTo>
                      <a:pt x="4821" y="1954"/>
                    </a:moveTo>
                    <a:cubicBezTo>
                      <a:pt x="5042" y="1954"/>
                      <a:pt x="5199" y="2112"/>
                      <a:pt x="5199" y="2332"/>
                    </a:cubicBezTo>
                    <a:cubicBezTo>
                      <a:pt x="5199" y="2521"/>
                      <a:pt x="5042" y="2679"/>
                      <a:pt x="4821" y="2679"/>
                    </a:cubicBezTo>
                    <a:cubicBezTo>
                      <a:pt x="4632" y="2679"/>
                      <a:pt x="4475" y="2521"/>
                      <a:pt x="4475" y="2332"/>
                    </a:cubicBezTo>
                    <a:cubicBezTo>
                      <a:pt x="4475" y="2175"/>
                      <a:pt x="4632" y="1954"/>
                      <a:pt x="4821" y="1954"/>
                    </a:cubicBezTo>
                    <a:close/>
                    <a:moveTo>
                      <a:pt x="1041" y="4380"/>
                    </a:moveTo>
                    <a:cubicBezTo>
                      <a:pt x="1324" y="4726"/>
                      <a:pt x="1765" y="4947"/>
                      <a:pt x="2269" y="4947"/>
                    </a:cubicBezTo>
                    <a:cubicBezTo>
                      <a:pt x="2238" y="5388"/>
                      <a:pt x="1891" y="5703"/>
                      <a:pt x="1482" y="5703"/>
                    </a:cubicBezTo>
                    <a:cubicBezTo>
                      <a:pt x="1104" y="5703"/>
                      <a:pt x="726" y="5357"/>
                      <a:pt x="726" y="4947"/>
                    </a:cubicBezTo>
                    <a:cubicBezTo>
                      <a:pt x="726" y="4726"/>
                      <a:pt x="852" y="4474"/>
                      <a:pt x="1041" y="4380"/>
                    </a:cubicBezTo>
                    <a:close/>
                    <a:moveTo>
                      <a:pt x="5262" y="1"/>
                    </a:moveTo>
                    <a:cubicBezTo>
                      <a:pt x="4916" y="473"/>
                      <a:pt x="4412" y="820"/>
                      <a:pt x="3845" y="1009"/>
                    </a:cubicBezTo>
                    <a:cubicBezTo>
                      <a:pt x="3466" y="1166"/>
                      <a:pt x="3057" y="1229"/>
                      <a:pt x="2679" y="1229"/>
                    </a:cubicBezTo>
                    <a:cubicBezTo>
                      <a:pt x="2553" y="1229"/>
                      <a:pt x="2427" y="1229"/>
                      <a:pt x="2301" y="1166"/>
                    </a:cubicBezTo>
                    <a:cubicBezTo>
                      <a:pt x="2301" y="1292"/>
                      <a:pt x="2269" y="1450"/>
                      <a:pt x="2269" y="1576"/>
                    </a:cubicBezTo>
                    <a:lnTo>
                      <a:pt x="2269" y="1923"/>
                    </a:lnTo>
                    <a:cubicBezTo>
                      <a:pt x="1450" y="1923"/>
                      <a:pt x="726" y="2584"/>
                      <a:pt x="726" y="3435"/>
                    </a:cubicBezTo>
                    <a:lnTo>
                      <a:pt x="726" y="3624"/>
                    </a:lnTo>
                    <a:cubicBezTo>
                      <a:pt x="253" y="3907"/>
                      <a:pt x="1" y="4380"/>
                      <a:pt x="1" y="4915"/>
                    </a:cubicBezTo>
                    <a:cubicBezTo>
                      <a:pt x="1" y="5735"/>
                      <a:pt x="663" y="6428"/>
                      <a:pt x="1482" y="6428"/>
                    </a:cubicBezTo>
                    <a:cubicBezTo>
                      <a:pt x="1507" y="6429"/>
                      <a:pt x="1533" y="6430"/>
                      <a:pt x="1558" y="6430"/>
                    </a:cubicBezTo>
                    <a:cubicBezTo>
                      <a:pt x="2033" y="6430"/>
                      <a:pt x="2473" y="6156"/>
                      <a:pt x="2742" y="5798"/>
                    </a:cubicBezTo>
                    <a:cubicBezTo>
                      <a:pt x="3466" y="7089"/>
                      <a:pt x="4790" y="7940"/>
                      <a:pt x="6365" y="7940"/>
                    </a:cubicBezTo>
                    <a:cubicBezTo>
                      <a:pt x="6554" y="7940"/>
                      <a:pt x="6775" y="7940"/>
                      <a:pt x="6932" y="7908"/>
                    </a:cubicBezTo>
                    <a:cubicBezTo>
                      <a:pt x="6806" y="7562"/>
                      <a:pt x="6712" y="7184"/>
                      <a:pt x="6712" y="6837"/>
                    </a:cubicBezTo>
                    <a:lnTo>
                      <a:pt x="6712" y="5672"/>
                    </a:lnTo>
                    <a:cubicBezTo>
                      <a:pt x="6617" y="5703"/>
                      <a:pt x="6491" y="5703"/>
                      <a:pt x="6365" y="5703"/>
                    </a:cubicBezTo>
                    <a:cubicBezTo>
                      <a:pt x="5861" y="5703"/>
                      <a:pt x="5388" y="5514"/>
                      <a:pt x="5073" y="5168"/>
                    </a:cubicBezTo>
                    <a:cubicBezTo>
                      <a:pt x="4916" y="5010"/>
                      <a:pt x="4916" y="4758"/>
                      <a:pt x="5073" y="4632"/>
                    </a:cubicBezTo>
                    <a:cubicBezTo>
                      <a:pt x="5152" y="4553"/>
                      <a:pt x="5247" y="4514"/>
                      <a:pt x="5337" y="4514"/>
                    </a:cubicBezTo>
                    <a:cubicBezTo>
                      <a:pt x="5428" y="4514"/>
                      <a:pt x="5514" y="4553"/>
                      <a:pt x="5577" y="4632"/>
                    </a:cubicBezTo>
                    <a:cubicBezTo>
                      <a:pt x="5792" y="4847"/>
                      <a:pt x="6080" y="4959"/>
                      <a:pt x="6371" y="4959"/>
                    </a:cubicBezTo>
                    <a:cubicBezTo>
                      <a:pt x="6507" y="4959"/>
                      <a:pt x="6644" y="4934"/>
                      <a:pt x="6775" y="4884"/>
                    </a:cubicBezTo>
                    <a:lnTo>
                      <a:pt x="6775" y="1923"/>
                    </a:lnTo>
                    <a:cubicBezTo>
                      <a:pt x="5892" y="1765"/>
                      <a:pt x="5262" y="977"/>
                      <a:pt x="5262" y="127"/>
                    </a:cubicBezTo>
                    <a:lnTo>
                      <a:pt x="526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-55837575" y="3198925"/>
                <a:ext cx="167800" cy="298525"/>
              </a:xfrm>
              <a:custGeom>
                <a:rect b="b" l="l" r="r" t="t"/>
                <a:pathLst>
                  <a:path extrusionOk="0" h="11941" w="6712">
                    <a:moveTo>
                      <a:pt x="5672" y="6900"/>
                    </a:moveTo>
                    <a:cubicBezTo>
                      <a:pt x="5861" y="6994"/>
                      <a:pt x="5987" y="7246"/>
                      <a:pt x="5987" y="7467"/>
                    </a:cubicBezTo>
                    <a:cubicBezTo>
                      <a:pt x="5987" y="7908"/>
                      <a:pt x="5672" y="8223"/>
                      <a:pt x="5231" y="8223"/>
                    </a:cubicBezTo>
                    <a:cubicBezTo>
                      <a:pt x="4821" y="8223"/>
                      <a:pt x="4443" y="7877"/>
                      <a:pt x="4443" y="7467"/>
                    </a:cubicBezTo>
                    <a:cubicBezTo>
                      <a:pt x="4916" y="7467"/>
                      <a:pt x="5388" y="7246"/>
                      <a:pt x="5672" y="6900"/>
                    </a:cubicBezTo>
                    <a:close/>
                    <a:moveTo>
                      <a:pt x="1" y="0"/>
                    </a:moveTo>
                    <a:lnTo>
                      <a:pt x="1" y="2584"/>
                    </a:lnTo>
                    <a:cubicBezTo>
                      <a:pt x="1" y="3214"/>
                      <a:pt x="505" y="3686"/>
                      <a:pt x="1104" y="3686"/>
                    </a:cubicBezTo>
                    <a:cubicBezTo>
                      <a:pt x="1293" y="3686"/>
                      <a:pt x="1450" y="3844"/>
                      <a:pt x="1450" y="4064"/>
                    </a:cubicBezTo>
                    <a:lnTo>
                      <a:pt x="1450" y="9294"/>
                    </a:lnTo>
                    <a:cubicBezTo>
                      <a:pt x="1450" y="10743"/>
                      <a:pt x="2647" y="11941"/>
                      <a:pt x="4065" y="11941"/>
                    </a:cubicBezTo>
                    <a:lnTo>
                      <a:pt x="4412" y="11941"/>
                    </a:lnTo>
                    <a:lnTo>
                      <a:pt x="4412" y="8790"/>
                    </a:lnTo>
                    <a:cubicBezTo>
                      <a:pt x="4632" y="8885"/>
                      <a:pt x="4916" y="8979"/>
                      <a:pt x="5199" y="8979"/>
                    </a:cubicBezTo>
                    <a:cubicBezTo>
                      <a:pt x="6018" y="8979"/>
                      <a:pt x="6680" y="8318"/>
                      <a:pt x="6680" y="7467"/>
                    </a:cubicBezTo>
                    <a:cubicBezTo>
                      <a:pt x="6711" y="6931"/>
                      <a:pt x="6396" y="6459"/>
                      <a:pt x="5987" y="6175"/>
                    </a:cubicBezTo>
                    <a:lnTo>
                      <a:pt x="5987" y="5986"/>
                    </a:lnTo>
                    <a:cubicBezTo>
                      <a:pt x="5987" y="5167"/>
                      <a:pt x="5262" y="4474"/>
                      <a:pt x="4443" y="4474"/>
                    </a:cubicBezTo>
                    <a:lnTo>
                      <a:pt x="4443" y="4127"/>
                    </a:lnTo>
                    <a:cubicBezTo>
                      <a:pt x="4443" y="1891"/>
                      <a:pt x="2584" y="0"/>
                      <a:pt x="347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24"/>
              <p:cNvSpPr/>
              <p:nvPr/>
            </p:nvSpPr>
            <p:spPr>
              <a:xfrm>
                <a:off x="-55931300" y="3435200"/>
                <a:ext cx="194575" cy="81175"/>
              </a:xfrm>
              <a:custGeom>
                <a:rect b="b" l="l" r="r" t="t"/>
                <a:pathLst>
                  <a:path extrusionOk="0" h="3247" w="7783">
                    <a:moveTo>
                      <a:pt x="347" y="1"/>
                    </a:moveTo>
                    <a:cubicBezTo>
                      <a:pt x="221" y="64"/>
                      <a:pt x="127" y="127"/>
                      <a:pt x="1" y="158"/>
                    </a:cubicBezTo>
                    <a:lnTo>
                      <a:pt x="1" y="2899"/>
                    </a:lnTo>
                    <a:cubicBezTo>
                      <a:pt x="1" y="3088"/>
                      <a:pt x="158" y="3246"/>
                      <a:pt x="347" y="3246"/>
                    </a:cubicBezTo>
                    <a:lnTo>
                      <a:pt x="7627" y="3246"/>
                    </a:lnTo>
                    <a:cubicBezTo>
                      <a:pt x="6551" y="3216"/>
                      <a:pt x="5551" y="2574"/>
                      <a:pt x="5010" y="1702"/>
                    </a:cubicBezTo>
                    <a:cubicBezTo>
                      <a:pt x="4727" y="1734"/>
                      <a:pt x="4411" y="1765"/>
                      <a:pt x="4096" y="1765"/>
                    </a:cubicBezTo>
                    <a:cubicBezTo>
                      <a:pt x="2584" y="1765"/>
                      <a:pt x="1229" y="1040"/>
                      <a:pt x="347" y="1"/>
                    </a:cubicBezTo>
                    <a:close/>
                    <a:moveTo>
                      <a:pt x="7627" y="3246"/>
                    </a:moveTo>
                    <a:cubicBezTo>
                      <a:pt x="7653" y="3246"/>
                      <a:pt x="7679" y="3247"/>
                      <a:pt x="7705" y="3247"/>
                    </a:cubicBezTo>
                    <a:cubicBezTo>
                      <a:pt x="7731" y="3247"/>
                      <a:pt x="7757" y="3246"/>
                      <a:pt x="7783" y="3246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24"/>
              <p:cNvSpPr/>
              <p:nvPr/>
            </p:nvSpPr>
            <p:spPr>
              <a:xfrm>
                <a:off x="-55927350" y="3202850"/>
                <a:ext cx="70900" cy="71200"/>
              </a:xfrm>
              <a:custGeom>
                <a:rect b="b" l="l" r="r" t="t"/>
                <a:pathLst>
                  <a:path extrusionOk="0" h="2848" w="2836">
                    <a:moveTo>
                      <a:pt x="2836" y="1"/>
                    </a:moveTo>
                    <a:cubicBezTo>
                      <a:pt x="1450" y="379"/>
                      <a:pt x="378" y="1482"/>
                      <a:pt x="0" y="2836"/>
                    </a:cubicBezTo>
                    <a:cubicBezTo>
                      <a:pt x="85" y="2843"/>
                      <a:pt x="170" y="2847"/>
                      <a:pt x="255" y="2847"/>
                    </a:cubicBezTo>
                    <a:cubicBezTo>
                      <a:pt x="548" y="2847"/>
                      <a:pt x="841" y="2801"/>
                      <a:pt x="1135" y="2679"/>
                    </a:cubicBezTo>
                    <a:cubicBezTo>
                      <a:pt x="2111" y="2332"/>
                      <a:pt x="2804" y="1324"/>
                      <a:pt x="2836" y="284"/>
                    </a:cubicBezTo>
                    <a:lnTo>
                      <a:pt x="283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6" name="Google Shape;566;p24"/>
            <p:cNvGrpSpPr/>
            <p:nvPr/>
          </p:nvGrpSpPr>
          <p:grpSpPr>
            <a:xfrm>
              <a:off x="6706292" y="3499581"/>
              <a:ext cx="337178" cy="337178"/>
              <a:chOff x="-55988800" y="3982600"/>
              <a:chExt cx="319025" cy="319025"/>
            </a:xfrm>
          </p:grpSpPr>
          <p:sp>
            <p:nvSpPr>
              <p:cNvPr id="567" name="Google Shape;567;p24"/>
              <p:cNvSpPr/>
              <p:nvPr/>
            </p:nvSpPr>
            <p:spPr>
              <a:xfrm>
                <a:off x="-55791875" y="3982600"/>
                <a:ext cx="102400" cy="102425"/>
              </a:xfrm>
              <a:custGeom>
                <a:rect b="b" l="l" r="r" t="t"/>
                <a:pathLst>
                  <a:path extrusionOk="0" h="4097" w="4096">
                    <a:moveTo>
                      <a:pt x="1859" y="1"/>
                    </a:moveTo>
                    <a:cubicBezTo>
                      <a:pt x="1071" y="1"/>
                      <a:pt x="410" y="379"/>
                      <a:pt x="0" y="977"/>
                    </a:cubicBezTo>
                    <a:cubicBezTo>
                      <a:pt x="1512" y="1450"/>
                      <a:pt x="2647" y="2647"/>
                      <a:pt x="3119" y="4096"/>
                    </a:cubicBezTo>
                    <a:cubicBezTo>
                      <a:pt x="3718" y="3687"/>
                      <a:pt x="4096" y="3025"/>
                      <a:pt x="4096" y="2237"/>
                    </a:cubicBezTo>
                    <a:cubicBezTo>
                      <a:pt x="4096" y="1009"/>
                      <a:pt x="3119" y="1"/>
                      <a:pt x="185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-55969100" y="3982600"/>
                <a:ext cx="102400" cy="102425"/>
              </a:xfrm>
              <a:custGeom>
                <a:rect b="b" l="l" r="r" t="t"/>
                <a:pathLst>
                  <a:path extrusionOk="0" h="4097" w="4096">
                    <a:moveTo>
                      <a:pt x="2269" y="1"/>
                    </a:moveTo>
                    <a:cubicBezTo>
                      <a:pt x="1040" y="1"/>
                      <a:pt x="1" y="977"/>
                      <a:pt x="1" y="2237"/>
                    </a:cubicBezTo>
                    <a:cubicBezTo>
                      <a:pt x="1" y="2994"/>
                      <a:pt x="410" y="3687"/>
                      <a:pt x="1009" y="4096"/>
                    </a:cubicBezTo>
                    <a:cubicBezTo>
                      <a:pt x="1481" y="2647"/>
                      <a:pt x="2647" y="1450"/>
                      <a:pt x="4096" y="977"/>
                    </a:cubicBezTo>
                    <a:cubicBezTo>
                      <a:pt x="3718" y="379"/>
                      <a:pt x="3057" y="1"/>
                      <a:pt x="226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-55819450" y="4021200"/>
                <a:ext cx="92950" cy="92175"/>
              </a:xfrm>
              <a:custGeom>
                <a:rect b="b" l="l" r="r" t="t"/>
                <a:pathLst>
                  <a:path extrusionOk="0" h="3687" w="3718">
                    <a:moveTo>
                      <a:pt x="32" y="0"/>
                    </a:moveTo>
                    <a:lnTo>
                      <a:pt x="32" y="1103"/>
                    </a:lnTo>
                    <a:cubicBezTo>
                      <a:pt x="1" y="2521"/>
                      <a:pt x="1198" y="3686"/>
                      <a:pt x="2615" y="3686"/>
                    </a:cubicBezTo>
                    <a:lnTo>
                      <a:pt x="3718" y="3686"/>
                    </a:lnTo>
                    <a:cubicBezTo>
                      <a:pt x="3529" y="1733"/>
                      <a:pt x="1985" y="158"/>
                      <a:pt x="32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24"/>
              <p:cNvSpPr/>
              <p:nvPr/>
            </p:nvSpPr>
            <p:spPr>
              <a:xfrm>
                <a:off x="-55930500" y="4021200"/>
                <a:ext cx="92950" cy="92175"/>
              </a:xfrm>
              <a:custGeom>
                <a:rect b="b" l="l" r="r" t="t"/>
                <a:pathLst>
                  <a:path extrusionOk="0" h="3687" w="3718">
                    <a:moveTo>
                      <a:pt x="3718" y="0"/>
                    </a:moveTo>
                    <a:cubicBezTo>
                      <a:pt x="1733" y="158"/>
                      <a:pt x="158" y="1733"/>
                      <a:pt x="0" y="3686"/>
                    </a:cubicBezTo>
                    <a:lnTo>
                      <a:pt x="1103" y="3686"/>
                    </a:lnTo>
                    <a:cubicBezTo>
                      <a:pt x="2552" y="3686"/>
                      <a:pt x="3718" y="2521"/>
                      <a:pt x="3718" y="1103"/>
                    </a:cubicBezTo>
                    <a:lnTo>
                      <a:pt x="3718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24"/>
              <p:cNvSpPr/>
              <p:nvPr/>
            </p:nvSpPr>
            <p:spPr>
              <a:xfrm>
                <a:off x="-55988800" y="4086575"/>
                <a:ext cx="319025" cy="215050"/>
              </a:xfrm>
              <a:custGeom>
                <a:rect b="b" l="l" r="r" t="t"/>
                <a:pathLst>
                  <a:path extrusionOk="0" h="8602" w="12761">
                    <a:moveTo>
                      <a:pt x="4884" y="2584"/>
                    </a:moveTo>
                    <a:cubicBezTo>
                      <a:pt x="5105" y="2584"/>
                      <a:pt x="5262" y="2741"/>
                      <a:pt x="5262" y="2930"/>
                    </a:cubicBezTo>
                    <a:cubicBezTo>
                      <a:pt x="5262" y="3119"/>
                      <a:pt x="5105" y="3277"/>
                      <a:pt x="4884" y="3277"/>
                    </a:cubicBezTo>
                    <a:cubicBezTo>
                      <a:pt x="4695" y="3277"/>
                      <a:pt x="4538" y="3151"/>
                      <a:pt x="4538" y="2930"/>
                    </a:cubicBezTo>
                    <a:cubicBezTo>
                      <a:pt x="4538" y="2741"/>
                      <a:pt x="4695" y="2584"/>
                      <a:pt x="4884" y="2584"/>
                    </a:cubicBezTo>
                    <a:close/>
                    <a:moveTo>
                      <a:pt x="7877" y="2615"/>
                    </a:moveTo>
                    <a:cubicBezTo>
                      <a:pt x="8098" y="2615"/>
                      <a:pt x="8255" y="2773"/>
                      <a:pt x="8255" y="2962"/>
                    </a:cubicBezTo>
                    <a:cubicBezTo>
                      <a:pt x="8287" y="3151"/>
                      <a:pt x="8129" y="3308"/>
                      <a:pt x="7877" y="3308"/>
                    </a:cubicBezTo>
                    <a:cubicBezTo>
                      <a:pt x="7688" y="3308"/>
                      <a:pt x="7531" y="3151"/>
                      <a:pt x="7531" y="2962"/>
                    </a:cubicBezTo>
                    <a:cubicBezTo>
                      <a:pt x="7531" y="2773"/>
                      <a:pt x="7688" y="2615"/>
                      <a:pt x="7877" y="2615"/>
                    </a:cubicBezTo>
                    <a:close/>
                    <a:moveTo>
                      <a:pt x="1104" y="4222"/>
                    </a:moveTo>
                    <a:cubicBezTo>
                      <a:pt x="1387" y="4568"/>
                      <a:pt x="1828" y="4820"/>
                      <a:pt x="2332" y="4820"/>
                    </a:cubicBezTo>
                    <a:cubicBezTo>
                      <a:pt x="2301" y="5199"/>
                      <a:pt x="1954" y="5577"/>
                      <a:pt x="1545" y="5577"/>
                    </a:cubicBezTo>
                    <a:cubicBezTo>
                      <a:pt x="1167" y="5577"/>
                      <a:pt x="789" y="5199"/>
                      <a:pt x="789" y="4820"/>
                    </a:cubicBezTo>
                    <a:cubicBezTo>
                      <a:pt x="789" y="4568"/>
                      <a:pt x="915" y="4348"/>
                      <a:pt x="1104" y="4222"/>
                    </a:cubicBezTo>
                    <a:close/>
                    <a:moveTo>
                      <a:pt x="11721" y="4222"/>
                    </a:moveTo>
                    <a:cubicBezTo>
                      <a:pt x="11910" y="4348"/>
                      <a:pt x="12036" y="4568"/>
                      <a:pt x="12036" y="4820"/>
                    </a:cubicBezTo>
                    <a:cubicBezTo>
                      <a:pt x="12036" y="5199"/>
                      <a:pt x="11721" y="5577"/>
                      <a:pt x="11280" y="5577"/>
                    </a:cubicBezTo>
                    <a:cubicBezTo>
                      <a:pt x="10870" y="5577"/>
                      <a:pt x="10492" y="5199"/>
                      <a:pt x="10492" y="4820"/>
                    </a:cubicBezTo>
                    <a:cubicBezTo>
                      <a:pt x="10965" y="4820"/>
                      <a:pt x="11437" y="4568"/>
                      <a:pt x="11721" y="4222"/>
                    </a:cubicBezTo>
                    <a:close/>
                    <a:moveTo>
                      <a:pt x="7460" y="5143"/>
                    </a:moveTo>
                    <a:cubicBezTo>
                      <a:pt x="7554" y="5143"/>
                      <a:pt x="7641" y="5183"/>
                      <a:pt x="7688" y="5262"/>
                    </a:cubicBezTo>
                    <a:cubicBezTo>
                      <a:pt x="7877" y="5356"/>
                      <a:pt x="7877" y="5608"/>
                      <a:pt x="7720" y="5766"/>
                    </a:cubicBezTo>
                    <a:cubicBezTo>
                      <a:pt x="7373" y="6112"/>
                      <a:pt x="6901" y="6301"/>
                      <a:pt x="6396" y="6301"/>
                    </a:cubicBezTo>
                    <a:cubicBezTo>
                      <a:pt x="5892" y="6301"/>
                      <a:pt x="5420" y="6112"/>
                      <a:pt x="5105" y="5766"/>
                    </a:cubicBezTo>
                    <a:cubicBezTo>
                      <a:pt x="4947" y="5608"/>
                      <a:pt x="4947" y="5356"/>
                      <a:pt x="5105" y="5262"/>
                    </a:cubicBezTo>
                    <a:cubicBezTo>
                      <a:pt x="5184" y="5183"/>
                      <a:pt x="5278" y="5143"/>
                      <a:pt x="5369" y="5143"/>
                    </a:cubicBezTo>
                    <a:cubicBezTo>
                      <a:pt x="5459" y="5143"/>
                      <a:pt x="5546" y="5183"/>
                      <a:pt x="5609" y="5262"/>
                    </a:cubicBezTo>
                    <a:cubicBezTo>
                      <a:pt x="5829" y="5466"/>
                      <a:pt x="6113" y="5569"/>
                      <a:pt x="6396" y="5569"/>
                    </a:cubicBezTo>
                    <a:cubicBezTo>
                      <a:pt x="6680" y="5569"/>
                      <a:pt x="6964" y="5466"/>
                      <a:pt x="7184" y="5262"/>
                    </a:cubicBezTo>
                    <a:cubicBezTo>
                      <a:pt x="7263" y="5183"/>
                      <a:pt x="7365" y="5143"/>
                      <a:pt x="7460" y="5143"/>
                    </a:cubicBezTo>
                    <a:close/>
                    <a:moveTo>
                      <a:pt x="6396" y="0"/>
                    </a:moveTo>
                    <a:cubicBezTo>
                      <a:pt x="5829" y="1071"/>
                      <a:pt x="4695" y="1828"/>
                      <a:pt x="3403" y="1828"/>
                    </a:cubicBezTo>
                    <a:lnTo>
                      <a:pt x="2301" y="1828"/>
                    </a:lnTo>
                    <a:cubicBezTo>
                      <a:pt x="1482" y="1828"/>
                      <a:pt x="757" y="2489"/>
                      <a:pt x="757" y="3308"/>
                    </a:cubicBezTo>
                    <a:lnTo>
                      <a:pt x="757" y="3529"/>
                    </a:lnTo>
                    <a:cubicBezTo>
                      <a:pt x="284" y="3781"/>
                      <a:pt x="1" y="4253"/>
                      <a:pt x="1" y="4820"/>
                    </a:cubicBezTo>
                    <a:cubicBezTo>
                      <a:pt x="1" y="5640"/>
                      <a:pt x="694" y="6301"/>
                      <a:pt x="1513" y="6301"/>
                    </a:cubicBezTo>
                    <a:cubicBezTo>
                      <a:pt x="1891" y="6301"/>
                      <a:pt x="2301" y="6144"/>
                      <a:pt x="2521" y="5923"/>
                    </a:cubicBezTo>
                    <a:cubicBezTo>
                      <a:pt x="3120" y="7467"/>
                      <a:pt x="4632" y="8601"/>
                      <a:pt x="6365" y="8601"/>
                    </a:cubicBezTo>
                    <a:cubicBezTo>
                      <a:pt x="8098" y="8601"/>
                      <a:pt x="9578" y="7467"/>
                      <a:pt x="10177" y="5923"/>
                    </a:cubicBezTo>
                    <a:cubicBezTo>
                      <a:pt x="10461" y="6144"/>
                      <a:pt x="10807" y="6301"/>
                      <a:pt x="11185" y="6301"/>
                    </a:cubicBezTo>
                    <a:cubicBezTo>
                      <a:pt x="12036" y="6301"/>
                      <a:pt x="12697" y="5640"/>
                      <a:pt x="12697" y="4820"/>
                    </a:cubicBezTo>
                    <a:cubicBezTo>
                      <a:pt x="12760" y="4253"/>
                      <a:pt x="12445" y="3749"/>
                      <a:pt x="12036" y="3529"/>
                    </a:cubicBezTo>
                    <a:lnTo>
                      <a:pt x="12036" y="3308"/>
                    </a:lnTo>
                    <a:cubicBezTo>
                      <a:pt x="12036" y="2489"/>
                      <a:pt x="11311" y="1828"/>
                      <a:pt x="10492" y="1828"/>
                    </a:cubicBezTo>
                    <a:lnTo>
                      <a:pt x="9389" y="1828"/>
                    </a:lnTo>
                    <a:cubicBezTo>
                      <a:pt x="8098" y="1828"/>
                      <a:pt x="6932" y="1071"/>
                      <a:pt x="639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2" name="Google Shape;572;p24"/>
            <p:cNvGrpSpPr/>
            <p:nvPr/>
          </p:nvGrpSpPr>
          <p:grpSpPr>
            <a:xfrm>
              <a:off x="7894374" y="3499581"/>
              <a:ext cx="295536" cy="337178"/>
              <a:chOff x="-55576850" y="3198125"/>
              <a:chExt cx="279625" cy="319025"/>
            </a:xfrm>
          </p:grpSpPr>
          <p:sp>
            <p:nvSpPr>
              <p:cNvPr id="573" name="Google Shape;573;p24"/>
              <p:cNvSpPr/>
              <p:nvPr/>
            </p:nvSpPr>
            <p:spPr>
              <a:xfrm>
                <a:off x="-55576850" y="3335975"/>
                <a:ext cx="18900" cy="63825"/>
              </a:xfrm>
              <a:custGeom>
                <a:rect b="b" l="l" r="r" t="t"/>
                <a:pathLst>
                  <a:path extrusionOk="0" h="2553" w="756">
                    <a:moveTo>
                      <a:pt x="756" y="0"/>
                    </a:moveTo>
                    <a:cubicBezTo>
                      <a:pt x="315" y="221"/>
                      <a:pt x="0" y="693"/>
                      <a:pt x="0" y="1260"/>
                    </a:cubicBezTo>
                    <a:cubicBezTo>
                      <a:pt x="0" y="1796"/>
                      <a:pt x="315" y="2269"/>
                      <a:pt x="756" y="2552"/>
                    </a:cubicBez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24"/>
              <p:cNvSpPr/>
              <p:nvPr/>
            </p:nvSpPr>
            <p:spPr>
              <a:xfrm>
                <a:off x="-55539850" y="3198125"/>
                <a:ext cx="206375" cy="99275"/>
              </a:xfrm>
              <a:custGeom>
                <a:rect b="b" l="l" r="r" t="t"/>
                <a:pathLst>
                  <a:path extrusionOk="0" h="3971" w="8255">
                    <a:moveTo>
                      <a:pt x="2616" y="1"/>
                    </a:moveTo>
                    <a:cubicBezTo>
                      <a:pt x="2348" y="1"/>
                      <a:pt x="2080" y="95"/>
                      <a:pt x="1860" y="284"/>
                    </a:cubicBezTo>
                    <a:cubicBezTo>
                      <a:pt x="1671" y="95"/>
                      <a:pt x="1387" y="32"/>
                      <a:pt x="1103" y="32"/>
                    </a:cubicBezTo>
                    <a:cubicBezTo>
                      <a:pt x="473" y="32"/>
                      <a:pt x="1" y="536"/>
                      <a:pt x="1" y="1135"/>
                    </a:cubicBezTo>
                    <a:lnTo>
                      <a:pt x="1" y="3970"/>
                    </a:lnTo>
                    <a:lnTo>
                      <a:pt x="1639" y="2364"/>
                    </a:lnTo>
                    <a:cubicBezTo>
                      <a:pt x="1715" y="2287"/>
                      <a:pt x="1815" y="2246"/>
                      <a:pt x="1916" y="2246"/>
                    </a:cubicBezTo>
                    <a:cubicBezTo>
                      <a:pt x="1982" y="2246"/>
                      <a:pt x="2049" y="2263"/>
                      <a:pt x="2112" y="2301"/>
                    </a:cubicBezTo>
                    <a:cubicBezTo>
                      <a:pt x="2726" y="2726"/>
                      <a:pt x="3435" y="2939"/>
                      <a:pt x="4144" y="2939"/>
                    </a:cubicBezTo>
                    <a:cubicBezTo>
                      <a:pt x="4853" y="2939"/>
                      <a:pt x="5561" y="2726"/>
                      <a:pt x="6176" y="2301"/>
                    </a:cubicBezTo>
                    <a:cubicBezTo>
                      <a:pt x="6225" y="2263"/>
                      <a:pt x="6290" y="2246"/>
                      <a:pt x="6355" y="2246"/>
                    </a:cubicBezTo>
                    <a:cubicBezTo>
                      <a:pt x="6456" y="2246"/>
                      <a:pt x="6560" y="2287"/>
                      <a:pt x="6617" y="2364"/>
                    </a:cubicBezTo>
                    <a:lnTo>
                      <a:pt x="8255" y="3970"/>
                    </a:lnTo>
                    <a:lnTo>
                      <a:pt x="8255" y="1135"/>
                    </a:lnTo>
                    <a:cubicBezTo>
                      <a:pt x="8192" y="536"/>
                      <a:pt x="7719" y="32"/>
                      <a:pt x="7089" y="32"/>
                    </a:cubicBezTo>
                    <a:cubicBezTo>
                      <a:pt x="6837" y="32"/>
                      <a:pt x="6554" y="158"/>
                      <a:pt x="6365" y="284"/>
                    </a:cubicBezTo>
                    <a:cubicBezTo>
                      <a:pt x="6144" y="95"/>
                      <a:pt x="5876" y="1"/>
                      <a:pt x="5609" y="1"/>
                    </a:cubicBezTo>
                    <a:cubicBezTo>
                      <a:pt x="5341" y="1"/>
                      <a:pt x="5073" y="95"/>
                      <a:pt x="4853" y="284"/>
                    </a:cubicBezTo>
                    <a:cubicBezTo>
                      <a:pt x="4632" y="95"/>
                      <a:pt x="4372" y="1"/>
                      <a:pt x="4112" y="1"/>
                    </a:cubicBezTo>
                    <a:cubicBezTo>
                      <a:pt x="3852" y="1"/>
                      <a:pt x="3592" y="95"/>
                      <a:pt x="3372" y="284"/>
                    </a:cubicBezTo>
                    <a:cubicBezTo>
                      <a:pt x="3151" y="95"/>
                      <a:pt x="2883" y="1"/>
                      <a:pt x="2616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24"/>
              <p:cNvSpPr/>
              <p:nvPr/>
            </p:nvSpPr>
            <p:spPr>
              <a:xfrm>
                <a:off x="-55539850" y="3275325"/>
                <a:ext cx="204800" cy="241825"/>
              </a:xfrm>
              <a:custGeom>
                <a:rect b="b" l="l" r="r" t="t"/>
                <a:pathLst>
                  <a:path extrusionOk="0" h="9673" w="8192">
                    <a:moveTo>
                      <a:pt x="2616" y="2962"/>
                    </a:moveTo>
                    <a:cubicBezTo>
                      <a:pt x="2805" y="2962"/>
                      <a:pt x="2962" y="3119"/>
                      <a:pt x="2962" y="3308"/>
                    </a:cubicBezTo>
                    <a:cubicBezTo>
                      <a:pt x="2962" y="3529"/>
                      <a:pt x="2805" y="3686"/>
                      <a:pt x="2616" y="3686"/>
                    </a:cubicBezTo>
                    <a:cubicBezTo>
                      <a:pt x="2427" y="3686"/>
                      <a:pt x="2269" y="3560"/>
                      <a:pt x="2269" y="3308"/>
                    </a:cubicBezTo>
                    <a:cubicBezTo>
                      <a:pt x="2269" y="3119"/>
                      <a:pt x="2427" y="2962"/>
                      <a:pt x="2616" y="2962"/>
                    </a:cubicBezTo>
                    <a:close/>
                    <a:moveTo>
                      <a:pt x="5609" y="2993"/>
                    </a:moveTo>
                    <a:cubicBezTo>
                      <a:pt x="5798" y="2993"/>
                      <a:pt x="5955" y="3151"/>
                      <a:pt x="5955" y="3371"/>
                    </a:cubicBezTo>
                    <a:cubicBezTo>
                      <a:pt x="5987" y="3560"/>
                      <a:pt x="5798" y="3718"/>
                      <a:pt x="5609" y="3718"/>
                    </a:cubicBezTo>
                    <a:cubicBezTo>
                      <a:pt x="5420" y="3718"/>
                      <a:pt x="5262" y="3560"/>
                      <a:pt x="5262" y="3371"/>
                    </a:cubicBezTo>
                    <a:cubicBezTo>
                      <a:pt x="5262" y="3151"/>
                      <a:pt x="5420" y="2993"/>
                      <a:pt x="5609" y="2993"/>
                    </a:cubicBezTo>
                    <a:close/>
                    <a:moveTo>
                      <a:pt x="5164" y="6278"/>
                    </a:moveTo>
                    <a:cubicBezTo>
                      <a:pt x="5262" y="6278"/>
                      <a:pt x="5357" y="6317"/>
                      <a:pt x="5420" y="6396"/>
                    </a:cubicBezTo>
                    <a:cubicBezTo>
                      <a:pt x="5577" y="6522"/>
                      <a:pt x="5577" y="6742"/>
                      <a:pt x="5451" y="6900"/>
                    </a:cubicBezTo>
                    <a:cubicBezTo>
                      <a:pt x="5105" y="7246"/>
                      <a:pt x="4632" y="7435"/>
                      <a:pt x="4096" y="7435"/>
                    </a:cubicBezTo>
                    <a:cubicBezTo>
                      <a:pt x="3592" y="7435"/>
                      <a:pt x="3120" y="7246"/>
                      <a:pt x="2805" y="6900"/>
                    </a:cubicBezTo>
                    <a:cubicBezTo>
                      <a:pt x="2647" y="6742"/>
                      <a:pt x="2647" y="6522"/>
                      <a:pt x="2805" y="6396"/>
                    </a:cubicBezTo>
                    <a:cubicBezTo>
                      <a:pt x="2883" y="6317"/>
                      <a:pt x="2986" y="6278"/>
                      <a:pt x="3080" y="6278"/>
                    </a:cubicBezTo>
                    <a:cubicBezTo>
                      <a:pt x="3175" y="6278"/>
                      <a:pt x="3262" y="6317"/>
                      <a:pt x="3309" y="6396"/>
                    </a:cubicBezTo>
                    <a:cubicBezTo>
                      <a:pt x="3529" y="6616"/>
                      <a:pt x="3821" y="6727"/>
                      <a:pt x="4108" y="6727"/>
                    </a:cubicBezTo>
                    <a:cubicBezTo>
                      <a:pt x="4396" y="6727"/>
                      <a:pt x="4679" y="6616"/>
                      <a:pt x="4884" y="6396"/>
                    </a:cubicBezTo>
                    <a:cubicBezTo>
                      <a:pt x="4963" y="6317"/>
                      <a:pt x="5065" y="6278"/>
                      <a:pt x="5164" y="6278"/>
                    </a:cubicBezTo>
                    <a:close/>
                    <a:moveTo>
                      <a:pt x="1954" y="0"/>
                    </a:moveTo>
                    <a:lnTo>
                      <a:pt x="1" y="1954"/>
                    </a:lnTo>
                    <a:lnTo>
                      <a:pt x="1" y="5577"/>
                    </a:lnTo>
                    <a:cubicBezTo>
                      <a:pt x="1" y="7813"/>
                      <a:pt x="1860" y="9672"/>
                      <a:pt x="4096" y="9672"/>
                    </a:cubicBezTo>
                    <a:cubicBezTo>
                      <a:pt x="6365" y="9672"/>
                      <a:pt x="8192" y="7813"/>
                      <a:pt x="8192" y="5577"/>
                    </a:cubicBezTo>
                    <a:lnTo>
                      <a:pt x="8192" y="1954"/>
                    </a:lnTo>
                    <a:lnTo>
                      <a:pt x="6270" y="0"/>
                    </a:lnTo>
                    <a:cubicBezTo>
                      <a:pt x="5609" y="394"/>
                      <a:pt x="4860" y="591"/>
                      <a:pt x="4112" y="591"/>
                    </a:cubicBezTo>
                    <a:cubicBezTo>
                      <a:pt x="3364" y="591"/>
                      <a:pt x="2616" y="394"/>
                      <a:pt x="195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-55316150" y="33359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0" y="0"/>
                    </a:moveTo>
                    <a:lnTo>
                      <a:pt x="0" y="2552"/>
                    </a:lnTo>
                    <a:cubicBezTo>
                      <a:pt x="441" y="2269"/>
                      <a:pt x="756" y="1796"/>
                      <a:pt x="756" y="1260"/>
                    </a:cubicBezTo>
                    <a:cubicBezTo>
                      <a:pt x="756" y="693"/>
                      <a:pt x="473" y="221"/>
                      <a:pt x="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7" name="Google Shape;577;p24"/>
            <p:cNvGrpSpPr/>
            <p:nvPr/>
          </p:nvGrpSpPr>
          <p:grpSpPr>
            <a:xfrm>
              <a:off x="5591505" y="3499686"/>
              <a:ext cx="303859" cy="336966"/>
              <a:chOff x="-57162350" y="3982000"/>
              <a:chExt cx="287500" cy="318825"/>
            </a:xfrm>
          </p:grpSpPr>
          <p:sp>
            <p:nvSpPr>
              <p:cNvPr id="578" name="Google Shape;578;p24"/>
              <p:cNvSpPr/>
              <p:nvPr/>
            </p:nvSpPr>
            <p:spPr>
              <a:xfrm>
                <a:off x="-56989850" y="4151150"/>
                <a:ext cx="55150" cy="55150"/>
              </a:xfrm>
              <a:custGeom>
                <a:rect b="b" l="l" r="r" t="t"/>
                <a:pathLst>
                  <a:path extrusionOk="0" h="2206" w="2206">
                    <a:moveTo>
                      <a:pt x="1103" y="1"/>
                    </a:moveTo>
                    <a:cubicBezTo>
                      <a:pt x="504" y="1"/>
                      <a:pt x="0" y="473"/>
                      <a:pt x="0" y="1103"/>
                    </a:cubicBezTo>
                    <a:cubicBezTo>
                      <a:pt x="0" y="1702"/>
                      <a:pt x="504" y="2206"/>
                      <a:pt x="1103" y="2206"/>
                    </a:cubicBezTo>
                    <a:cubicBezTo>
                      <a:pt x="1733" y="2206"/>
                      <a:pt x="2205" y="1702"/>
                      <a:pt x="2205" y="1103"/>
                    </a:cubicBezTo>
                    <a:cubicBezTo>
                      <a:pt x="2205" y="473"/>
                      <a:pt x="1733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24"/>
              <p:cNvSpPr/>
              <p:nvPr/>
            </p:nvSpPr>
            <p:spPr>
              <a:xfrm>
                <a:off x="-57162350" y="3982000"/>
                <a:ext cx="287500" cy="161300"/>
              </a:xfrm>
              <a:custGeom>
                <a:rect b="b" l="l" r="r" t="t"/>
                <a:pathLst>
                  <a:path extrusionOk="0" h="6452" w="11500">
                    <a:moveTo>
                      <a:pt x="5778" y="1"/>
                    </a:moveTo>
                    <a:cubicBezTo>
                      <a:pt x="5286" y="1"/>
                      <a:pt x="4789" y="166"/>
                      <a:pt x="4380" y="497"/>
                    </a:cubicBezTo>
                    <a:cubicBezTo>
                      <a:pt x="4263" y="479"/>
                      <a:pt x="4146" y="470"/>
                      <a:pt x="4031" y="470"/>
                    </a:cubicBezTo>
                    <a:cubicBezTo>
                      <a:pt x="3147" y="470"/>
                      <a:pt x="2323" y="992"/>
                      <a:pt x="2017" y="1883"/>
                    </a:cubicBezTo>
                    <a:cubicBezTo>
                      <a:pt x="1072" y="2230"/>
                      <a:pt x="473" y="3238"/>
                      <a:pt x="631" y="4246"/>
                    </a:cubicBezTo>
                    <a:cubicBezTo>
                      <a:pt x="127" y="4876"/>
                      <a:pt x="1" y="5695"/>
                      <a:pt x="316" y="6452"/>
                    </a:cubicBezTo>
                    <a:cubicBezTo>
                      <a:pt x="536" y="6294"/>
                      <a:pt x="757" y="6168"/>
                      <a:pt x="1040" y="6074"/>
                    </a:cubicBezTo>
                    <a:cubicBezTo>
                      <a:pt x="1355" y="4498"/>
                      <a:pt x="2458" y="3175"/>
                      <a:pt x="4002" y="2577"/>
                    </a:cubicBezTo>
                    <a:cubicBezTo>
                      <a:pt x="4096" y="2545"/>
                      <a:pt x="4096" y="2545"/>
                      <a:pt x="4191" y="2513"/>
                    </a:cubicBezTo>
                    <a:cubicBezTo>
                      <a:pt x="4224" y="2504"/>
                      <a:pt x="4257" y="2499"/>
                      <a:pt x="4290" y="2499"/>
                    </a:cubicBezTo>
                    <a:cubicBezTo>
                      <a:pt x="4474" y="2499"/>
                      <a:pt x="4637" y="2641"/>
                      <a:pt x="4663" y="2829"/>
                    </a:cubicBezTo>
                    <a:cubicBezTo>
                      <a:pt x="4789" y="4593"/>
                      <a:pt x="6239" y="5979"/>
                      <a:pt x="8003" y="5979"/>
                    </a:cubicBezTo>
                    <a:lnTo>
                      <a:pt x="9862" y="5979"/>
                    </a:lnTo>
                    <a:cubicBezTo>
                      <a:pt x="10366" y="5979"/>
                      <a:pt x="10807" y="6137"/>
                      <a:pt x="11185" y="6389"/>
                    </a:cubicBezTo>
                    <a:cubicBezTo>
                      <a:pt x="11500" y="5695"/>
                      <a:pt x="11405" y="4876"/>
                      <a:pt x="10870" y="4246"/>
                    </a:cubicBezTo>
                    <a:cubicBezTo>
                      <a:pt x="11027" y="3207"/>
                      <a:pt x="10492" y="2230"/>
                      <a:pt x="9515" y="1883"/>
                    </a:cubicBezTo>
                    <a:cubicBezTo>
                      <a:pt x="9178" y="1040"/>
                      <a:pt x="8363" y="472"/>
                      <a:pt x="7475" y="472"/>
                    </a:cubicBezTo>
                    <a:cubicBezTo>
                      <a:pt x="7368" y="472"/>
                      <a:pt x="7260" y="480"/>
                      <a:pt x="7152" y="497"/>
                    </a:cubicBezTo>
                    <a:cubicBezTo>
                      <a:pt x="6758" y="166"/>
                      <a:pt x="6270" y="1"/>
                      <a:pt x="5778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24"/>
              <p:cNvSpPr/>
              <p:nvPr/>
            </p:nvSpPr>
            <p:spPr>
              <a:xfrm>
                <a:off x="-57119850" y="4066875"/>
                <a:ext cx="126075" cy="111875"/>
              </a:xfrm>
              <a:custGeom>
                <a:rect b="b" l="l" r="r" t="t"/>
                <a:pathLst>
                  <a:path extrusionOk="0" h="4475" w="5043">
                    <a:moveTo>
                      <a:pt x="2333" y="1"/>
                    </a:moveTo>
                    <a:cubicBezTo>
                      <a:pt x="915" y="694"/>
                      <a:pt x="2" y="2111"/>
                      <a:pt x="2" y="3718"/>
                    </a:cubicBezTo>
                    <a:lnTo>
                      <a:pt x="2" y="4191"/>
                    </a:lnTo>
                    <a:lnTo>
                      <a:pt x="2" y="4359"/>
                    </a:lnTo>
                    <a:lnTo>
                      <a:pt x="2" y="4359"/>
                    </a:lnTo>
                    <a:cubicBezTo>
                      <a:pt x="32" y="3375"/>
                      <a:pt x="829" y="2616"/>
                      <a:pt x="1861" y="2616"/>
                    </a:cubicBezTo>
                    <a:cubicBezTo>
                      <a:pt x="2774" y="2616"/>
                      <a:pt x="3499" y="3246"/>
                      <a:pt x="3656" y="4096"/>
                    </a:cubicBezTo>
                    <a:lnTo>
                      <a:pt x="4507" y="4096"/>
                    </a:lnTo>
                    <a:cubicBezTo>
                      <a:pt x="4570" y="3718"/>
                      <a:pt x="4791" y="3403"/>
                      <a:pt x="5043" y="3120"/>
                    </a:cubicBezTo>
                    <a:cubicBezTo>
                      <a:pt x="3656" y="2647"/>
                      <a:pt x="2617" y="1481"/>
                      <a:pt x="2333" y="1"/>
                    </a:cubicBezTo>
                    <a:close/>
                    <a:moveTo>
                      <a:pt x="2" y="4359"/>
                    </a:moveTo>
                    <a:cubicBezTo>
                      <a:pt x="1" y="4397"/>
                      <a:pt x="1" y="4435"/>
                      <a:pt x="2" y="4474"/>
                    </a:cubicBezTo>
                    <a:lnTo>
                      <a:pt x="2" y="4359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-57100925" y="4151150"/>
                <a:ext cx="55175" cy="55150"/>
              </a:xfrm>
              <a:custGeom>
                <a:rect b="b" l="l" r="r" t="t"/>
                <a:pathLst>
                  <a:path extrusionOk="0" h="2206" w="2207">
                    <a:moveTo>
                      <a:pt x="1104" y="1"/>
                    </a:moveTo>
                    <a:cubicBezTo>
                      <a:pt x="505" y="1"/>
                      <a:pt x="1" y="473"/>
                      <a:pt x="1" y="1103"/>
                    </a:cubicBezTo>
                    <a:cubicBezTo>
                      <a:pt x="1" y="1702"/>
                      <a:pt x="505" y="2206"/>
                      <a:pt x="1104" y="2206"/>
                    </a:cubicBezTo>
                    <a:cubicBezTo>
                      <a:pt x="1702" y="2206"/>
                      <a:pt x="2206" y="1702"/>
                      <a:pt x="2206" y="1103"/>
                    </a:cubicBezTo>
                    <a:cubicBezTo>
                      <a:pt x="2206" y="473"/>
                      <a:pt x="1702" y="1"/>
                      <a:pt x="1104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-57119825" y="4179500"/>
                <a:ext cx="204800" cy="121325"/>
              </a:xfrm>
              <a:custGeom>
                <a:rect b="b" l="l" r="r" t="t"/>
                <a:pathLst>
                  <a:path extrusionOk="0" h="4853" w="8192">
                    <a:moveTo>
                      <a:pt x="5160" y="2151"/>
                    </a:moveTo>
                    <a:cubicBezTo>
                      <a:pt x="5254" y="2151"/>
                      <a:pt x="5341" y="2190"/>
                      <a:pt x="5388" y="2269"/>
                    </a:cubicBezTo>
                    <a:cubicBezTo>
                      <a:pt x="5546" y="2427"/>
                      <a:pt x="5546" y="2679"/>
                      <a:pt x="5388" y="2805"/>
                    </a:cubicBezTo>
                    <a:cubicBezTo>
                      <a:pt x="5042" y="3151"/>
                      <a:pt x="4569" y="3340"/>
                      <a:pt x="4096" y="3340"/>
                    </a:cubicBezTo>
                    <a:cubicBezTo>
                      <a:pt x="3624" y="3340"/>
                      <a:pt x="3120" y="3151"/>
                      <a:pt x="2805" y="2805"/>
                    </a:cubicBezTo>
                    <a:cubicBezTo>
                      <a:pt x="2647" y="2647"/>
                      <a:pt x="2647" y="2395"/>
                      <a:pt x="2805" y="2269"/>
                    </a:cubicBezTo>
                    <a:cubicBezTo>
                      <a:pt x="2884" y="2190"/>
                      <a:pt x="2978" y="2151"/>
                      <a:pt x="3069" y="2151"/>
                    </a:cubicBezTo>
                    <a:cubicBezTo>
                      <a:pt x="3159" y="2151"/>
                      <a:pt x="3246" y="2190"/>
                      <a:pt x="3309" y="2269"/>
                    </a:cubicBezTo>
                    <a:cubicBezTo>
                      <a:pt x="3529" y="2490"/>
                      <a:pt x="3813" y="2600"/>
                      <a:pt x="4096" y="2600"/>
                    </a:cubicBezTo>
                    <a:cubicBezTo>
                      <a:pt x="4380" y="2600"/>
                      <a:pt x="4664" y="2490"/>
                      <a:pt x="4884" y="2269"/>
                    </a:cubicBezTo>
                    <a:cubicBezTo>
                      <a:pt x="4963" y="2190"/>
                      <a:pt x="5065" y="2151"/>
                      <a:pt x="5160" y="2151"/>
                    </a:cubicBezTo>
                    <a:close/>
                    <a:moveTo>
                      <a:pt x="1" y="1"/>
                    </a:moveTo>
                    <a:lnTo>
                      <a:pt x="1" y="2238"/>
                    </a:lnTo>
                    <a:cubicBezTo>
                      <a:pt x="1" y="3687"/>
                      <a:pt x="1198" y="4853"/>
                      <a:pt x="2616" y="4853"/>
                    </a:cubicBezTo>
                    <a:lnTo>
                      <a:pt x="5609" y="4853"/>
                    </a:lnTo>
                    <a:cubicBezTo>
                      <a:pt x="7058" y="4853"/>
                      <a:pt x="8192" y="3655"/>
                      <a:pt x="8192" y="2238"/>
                    </a:cubicBezTo>
                    <a:lnTo>
                      <a:pt x="8192" y="1"/>
                    </a:lnTo>
                    <a:cubicBezTo>
                      <a:pt x="8192" y="977"/>
                      <a:pt x="7341" y="1860"/>
                      <a:pt x="6302" y="1860"/>
                    </a:cubicBezTo>
                    <a:cubicBezTo>
                      <a:pt x="5388" y="1860"/>
                      <a:pt x="4664" y="1230"/>
                      <a:pt x="4506" y="347"/>
                    </a:cubicBezTo>
                    <a:lnTo>
                      <a:pt x="3655" y="347"/>
                    </a:lnTo>
                    <a:cubicBezTo>
                      <a:pt x="3498" y="1230"/>
                      <a:pt x="2710" y="1860"/>
                      <a:pt x="1860" y="1860"/>
                    </a:cubicBezTo>
                    <a:cubicBezTo>
                      <a:pt x="820" y="1860"/>
                      <a:pt x="1" y="1009"/>
                      <a:pt x="1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-57158400" y="4156675"/>
                <a:ext cx="18900" cy="63825"/>
              </a:xfrm>
              <a:custGeom>
                <a:rect b="b" l="l" r="r" t="t"/>
                <a:pathLst>
                  <a:path extrusionOk="0" h="2553" w="756">
                    <a:moveTo>
                      <a:pt x="756" y="0"/>
                    </a:moveTo>
                    <a:cubicBezTo>
                      <a:pt x="315" y="252"/>
                      <a:pt x="0" y="725"/>
                      <a:pt x="0" y="1260"/>
                    </a:cubicBezTo>
                    <a:cubicBezTo>
                      <a:pt x="0" y="1827"/>
                      <a:pt x="315" y="2300"/>
                      <a:pt x="756" y="2552"/>
                    </a:cubicBez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-56896125" y="41558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0" y="1"/>
                    </a:moveTo>
                    <a:lnTo>
                      <a:pt x="0" y="2553"/>
                    </a:lnTo>
                    <a:cubicBezTo>
                      <a:pt x="441" y="2269"/>
                      <a:pt x="756" y="1796"/>
                      <a:pt x="756" y="1261"/>
                    </a:cubicBezTo>
                    <a:cubicBezTo>
                      <a:pt x="756" y="757"/>
                      <a:pt x="441" y="284"/>
                      <a:pt x="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-56924475" y="4149575"/>
                <a:ext cx="9450" cy="29175"/>
              </a:xfrm>
              <a:custGeom>
                <a:rect b="b" l="l" r="r" t="t"/>
                <a:pathLst>
                  <a:path extrusionOk="0" h="1167" w="378">
                    <a:moveTo>
                      <a:pt x="0" y="1"/>
                    </a:moveTo>
                    <a:cubicBezTo>
                      <a:pt x="221" y="379"/>
                      <a:pt x="378" y="757"/>
                      <a:pt x="378" y="1166"/>
                    </a:cubicBezTo>
                    <a:lnTo>
                      <a:pt x="378" y="883"/>
                    </a:ln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6" name="Google Shape;586;p24"/>
            <p:cNvGrpSpPr/>
            <p:nvPr/>
          </p:nvGrpSpPr>
          <p:grpSpPr>
            <a:xfrm>
              <a:off x="6153060" y="3499594"/>
              <a:ext cx="295536" cy="337151"/>
              <a:chOff x="-56766175" y="3198925"/>
              <a:chExt cx="279625" cy="319000"/>
            </a:xfrm>
          </p:grpSpPr>
          <p:sp>
            <p:nvSpPr>
              <p:cNvPr id="587" name="Google Shape;587;p24"/>
              <p:cNvSpPr/>
              <p:nvPr/>
            </p:nvSpPr>
            <p:spPr>
              <a:xfrm>
                <a:off x="-56766175" y="33359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757" y="0"/>
                    </a:moveTo>
                    <a:cubicBezTo>
                      <a:pt x="316" y="221"/>
                      <a:pt x="1" y="693"/>
                      <a:pt x="1" y="1260"/>
                    </a:cubicBezTo>
                    <a:cubicBezTo>
                      <a:pt x="1" y="1796"/>
                      <a:pt x="316" y="2269"/>
                      <a:pt x="757" y="2552"/>
                    </a:cubicBezTo>
                    <a:lnTo>
                      <a:pt x="757" y="158"/>
                    </a:lnTo>
                    <a:lnTo>
                      <a:pt x="75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24"/>
              <p:cNvSpPr/>
              <p:nvPr/>
            </p:nvSpPr>
            <p:spPr>
              <a:xfrm>
                <a:off x="-56747275" y="3198925"/>
                <a:ext cx="222925" cy="93750"/>
              </a:xfrm>
              <a:custGeom>
                <a:rect b="b" l="l" r="r" t="t"/>
                <a:pathLst>
                  <a:path extrusionOk="0" h="3750" w="8917">
                    <a:moveTo>
                      <a:pt x="347" y="0"/>
                    </a:moveTo>
                    <a:cubicBezTo>
                      <a:pt x="158" y="0"/>
                      <a:pt x="1" y="158"/>
                      <a:pt x="32" y="347"/>
                    </a:cubicBezTo>
                    <a:cubicBezTo>
                      <a:pt x="410" y="2269"/>
                      <a:pt x="2080" y="3749"/>
                      <a:pt x="4096" y="3749"/>
                    </a:cubicBezTo>
                    <a:lnTo>
                      <a:pt x="8917" y="3749"/>
                    </a:lnTo>
                    <a:cubicBezTo>
                      <a:pt x="8728" y="1639"/>
                      <a:pt x="6995" y="0"/>
                      <a:pt x="4852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24"/>
              <p:cNvSpPr/>
              <p:nvPr/>
            </p:nvSpPr>
            <p:spPr>
              <a:xfrm>
                <a:off x="-56710250" y="3348575"/>
                <a:ext cx="55150" cy="55150"/>
              </a:xfrm>
              <a:custGeom>
                <a:rect b="b" l="l" r="r" t="t"/>
                <a:pathLst>
                  <a:path extrusionOk="0" h="2206" w="2206">
                    <a:moveTo>
                      <a:pt x="1103" y="0"/>
                    </a:moveTo>
                    <a:cubicBezTo>
                      <a:pt x="473" y="0"/>
                      <a:pt x="0" y="504"/>
                      <a:pt x="0" y="1103"/>
                    </a:cubicBezTo>
                    <a:cubicBezTo>
                      <a:pt x="0" y="1670"/>
                      <a:pt x="504" y="2206"/>
                      <a:pt x="1103" y="2206"/>
                    </a:cubicBezTo>
                    <a:cubicBezTo>
                      <a:pt x="1733" y="2206"/>
                      <a:pt x="2206" y="1702"/>
                      <a:pt x="2206" y="1103"/>
                    </a:cubicBezTo>
                    <a:cubicBezTo>
                      <a:pt x="2206" y="504"/>
                      <a:pt x="1733" y="0"/>
                      <a:pt x="1103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24"/>
              <p:cNvSpPr/>
              <p:nvPr/>
            </p:nvSpPr>
            <p:spPr>
              <a:xfrm>
                <a:off x="-56597625" y="3349350"/>
                <a:ext cx="55150" cy="55175"/>
              </a:xfrm>
              <a:custGeom>
                <a:rect b="b" l="l" r="r" t="t"/>
                <a:pathLst>
                  <a:path extrusionOk="0" h="2207" w="2206">
                    <a:moveTo>
                      <a:pt x="1103" y="1"/>
                    </a:moveTo>
                    <a:cubicBezTo>
                      <a:pt x="473" y="1"/>
                      <a:pt x="1" y="505"/>
                      <a:pt x="1" y="1103"/>
                    </a:cubicBezTo>
                    <a:cubicBezTo>
                      <a:pt x="1" y="1702"/>
                      <a:pt x="473" y="2206"/>
                      <a:pt x="1103" y="2206"/>
                    </a:cubicBezTo>
                    <a:cubicBezTo>
                      <a:pt x="1702" y="2206"/>
                      <a:pt x="2206" y="1702"/>
                      <a:pt x="2206" y="1103"/>
                    </a:cubicBezTo>
                    <a:cubicBezTo>
                      <a:pt x="2206" y="505"/>
                      <a:pt x="1702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-56727575" y="3376925"/>
                <a:ext cx="204800" cy="141000"/>
              </a:xfrm>
              <a:custGeom>
                <a:rect b="b" l="l" r="r" t="t"/>
                <a:pathLst>
                  <a:path extrusionOk="0" h="5640" w="8192">
                    <a:moveTo>
                      <a:pt x="5104" y="2174"/>
                    </a:moveTo>
                    <a:cubicBezTo>
                      <a:pt x="5199" y="2174"/>
                      <a:pt x="5293" y="2206"/>
                      <a:pt x="5356" y="2269"/>
                    </a:cubicBezTo>
                    <a:cubicBezTo>
                      <a:pt x="5545" y="2395"/>
                      <a:pt x="5545" y="2647"/>
                      <a:pt x="5388" y="2804"/>
                    </a:cubicBezTo>
                    <a:cubicBezTo>
                      <a:pt x="5041" y="3151"/>
                      <a:pt x="4569" y="3340"/>
                      <a:pt x="4096" y="3340"/>
                    </a:cubicBezTo>
                    <a:cubicBezTo>
                      <a:pt x="3560" y="3340"/>
                      <a:pt x="3088" y="3151"/>
                      <a:pt x="2741" y="2804"/>
                    </a:cubicBezTo>
                    <a:cubicBezTo>
                      <a:pt x="2584" y="2647"/>
                      <a:pt x="2584" y="2395"/>
                      <a:pt x="2741" y="2269"/>
                    </a:cubicBezTo>
                    <a:cubicBezTo>
                      <a:pt x="2820" y="2206"/>
                      <a:pt x="2922" y="2174"/>
                      <a:pt x="3021" y="2174"/>
                    </a:cubicBezTo>
                    <a:cubicBezTo>
                      <a:pt x="3119" y="2174"/>
                      <a:pt x="3214" y="2206"/>
                      <a:pt x="3277" y="2269"/>
                    </a:cubicBezTo>
                    <a:cubicBezTo>
                      <a:pt x="3482" y="2489"/>
                      <a:pt x="3765" y="2600"/>
                      <a:pt x="4053" y="2600"/>
                    </a:cubicBezTo>
                    <a:cubicBezTo>
                      <a:pt x="4340" y="2600"/>
                      <a:pt x="4632" y="2489"/>
                      <a:pt x="4852" y="2269"/>
                    </a:cubicBezTo>
                    <a:cubicBezTo>
                      <a:pt x="4915" y="2206"/>
                      <a:pt x="5010" y="2174"/>
                      <a:pt x="5104" y="2174"/>
                    </a:cubicBezTo>
                    <a:close/>
                    <a:moveTo>
                      <a:pt x="0" y="0"/>
                    </a:moveTo>
                    <a:lnTo>
                      <a:pt x="0" y="1513"/>
                    </a:lnTo>
                    <a:cubicBezTo>
                      <a:pt x="0" y="3623"/>
                      <a:pt x="1639" y="5451"/>
                      <a:pt x="3718" y="5640"/>
                    </a:cubicBezTo>
                    <a:lnTo>
                      <a:pt x="3718" y="4537"/>
                    </a:lnTo>
                    <a:cubicBezTo>
                      <a:pt x="3718" y="4348"/>
                      <a:pt x="3875" y="4191"/>
                      <a:pt x="4096" y="4191"/>
                    </a:cubicBezTo>
                    <a:cubicBezTo>
                      <a:pt x="4285" y="4191"/>
                      <a:pt x="4442" y="4348"/>
                      <a:pt x="4442" y="4537"/>
                    </a:cubicBezTo>
                    <a:lnTo>
                      <a:pt x="4442" y="5640"/>
                    </a:lnTo>
                    <a:cubicBezTo>
                      <a:pt x="6522" y="5451"/>
                      <a:pt x="8192" y="3623"/>
                      <a:pt x="8192" y="1513"/>
                    </a:cubicBezTo>
                    <a:lnTo>
                      <a:pt x="8192" y="0"/>
                    </a:lnTo>
                    <a:cubicBezTo>
                      <a:pt x="8192" y="1009"/>
                      <a:pt x="7309" y="1859"/>
                      <a:pt x="6301" y="1859"/>
                    </a:cubicBezTo>
                    <a:cubicBezTo>
                      <a:pt x="5388" y="1859"/>
                      <a:pt x="4632" y="1229"/>
                      <a:pt x="4474" y="347"/>
                    </a:cubicBezTo>
                    <a:lnTo>
                      <a:pt x="3655" y="347"/>
                    </a:lnTo>
                    <a:cubicBezTo>
                      <a:pt x="3497" y="1229"/>
                      <a:pt x="2710" y="1859"/>
                      <a:pt x="1828" y="1859"/>
                    </a:cubicBezTo>
                    <a:cubicBezTo>
                      <a:pt x="819" y="1859"/>
                      <a:pt x="0" y="1009"/>
                      <a:pt x="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-56729150" y="3289500"/>
                <a:ext cx="204000" cy="87450"/>
              </a:xfrm>
              <a:custGeom>
                <a:rect b="b" l="l" r="r" t="t"/>
                <a:pathLst>
                  <a:path extrusionOk="0" h="3498" w="8160">
                    <a:moveTo>
                      <a:pt x="567" y="0"/>
                    </a:moveTo>
                    <a:cubicBezTo>
                      <a:pt x="221" y="630"/>
                      <a:pt x="0" y="1292"/>
                      <a:pt x="0" y="2017"/>
                    </a:cubicBezTo>
                    <a:lnTo>
                      <a:pt x="0" y="3497"/>
                    </a:lnTo>
                    <a:cubicBezTo>
                      <a:pt x="0" y="2489"/>
                      <a:pt x="851" y="1639"/>
                      <a:pt x="1859" y="1639"/>
                    </a:cubicBezTo>
                    <a:cubicBezTo>
                      <a:pt x="2773" y="1639"/>
                      <a:pt x="3529" y="2269"/>
                      <a:pt x="3686" y="3151"/>
                    </a:cubicBezTo>
                    <a:lnTo>
                      <a:pt x="4505" y="3151"/>
                    </a:lnTo>
                    <a:cubicBezTo>
                      <a:pt x="4663" y="2269"/>
                      <a:pt x="5451" y="1639"/>
                      <a:pt x="6333" y="1639"/>
                    </a:cubicBezTo>
                    <a:cubicBezTo>
                      <a:pt x="7341" y="1639"/>
                      <a:pt x="8160" y="2489"/>
                      <a:pt x="8160" y="3497"/>
                    </a:cubicBezTo>
                    <a:lnTo>
                      <a:pt x="8160" y="914"/>
                    </a:lnTo>
                    <a:lnTo>
                      <a:pt x="3340" y="914"/>
                    </a:lnTo>
                    <a:cubicBezTo>
                      <a:pt x="2332" y="851"/>
                      <a:pt x="1355" y="536"/>
                      <a:pt x="567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-56505475" y="3335975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0"/>
                    </a:cubicBezTo>
                    <a:cubicBezTo>
                      <a:pt x="757" y="693"/>
                      <a:pt x="473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94" name="Google Shape;594;p24"/>
          <p:cNvGrpSpPr/>
          <p:nvPr/>
        </p:nvGrpSpPr>
        <p:grpSpPr>
          <a:xfrm>
            <a:off x="2428200" y="2405109"/>
            <a:ext cx="2080115" cy="337997"/>
            <a:chOff x="6068557" y="2872121"/>
            <a:chExt cx="2080115" cy="337997"/>
          </a:xfrm>
        </p:grpSpPr>
        <p:grpSp>
          <p:nvGrpSpPr>
            <p:cNvPr id="595" name="Google Shape;595;p24"/>
            <p:cNvGrpSpPr/>
            <p:nvPr/>
          </p:nvGrpSpPr>
          <p:grpSpPr>
            <a:xfrm>
              <a:off x="6068557" y="2872121"/>
              <a:ext cx="337997" cy="337997"/>
              <a:chOff x="-57570350" y="3982600"/>
              <a:chExt cx="319800" cy="319800"/>
            </a:xfrm>
          </p:grpSpPr>
          <p:sp>
            <p:nvSpPr>
              <p:cNvPr id="596" name="Google Shape;596;p24"/>
              <p:cNvSpPr/>
              <p:nvPr/>
            </p:nvSpPr>
            <p:spPr>
              <a:xfrm>
                <a:off x="-57570350" y="4033000"/>
                <a:ext cx="319800" cy="269400"/>
              </a:xfrm>
              <a:custGeom>
                <a:rect b="b" l="l" r="r" t="t"/>
                <a:pathLst>
                  <a:path extrusionOk="0" h="10776" w="12792">
                    <a:moveTo>
                      <a:pt x="9452" y="4002"/>
                    </a:moveTo>
                    <a:cubicBezTo>
                      <a:pt x="10083" y="4002"/>
                      <a:pt x="10555" y="4506"/>
                      <a:pt x="10555" y="5105"/>
                    </a:cubicBezTo>
                    <a:lnTo>
                      <a:pt x="10555" y="5861"/>
                    </a:lnTo>
                    <a:cubicBezTo>
                      <a:pt x="10555" y="6459"/>
                      <a:pt x="10020" y="6963"/>
                      <a:pt x="9389" y="6963"/>
                    </a:cubicBezTo>
                    <a:lnTo>
                      <a:pt x="8665" y="6963"/>
                    </a:lnTo>
                    <a:cubicBezTo>
                      <a:pt x="7751" y="6963"/>
                      <a:pt x="6995" y="6333"/>
                      <a:pt x="6838" y="5451"/>
                    </a:cubicBezTo>
                    <a:lnTo>
                      <a:pt x="6018" y="5451"/>
                    </a:lnTo>
                    <a:cubicBezTo>
                      <a:pt x="5861" y="6333"/>
                      <a:pt x="5105" y="6963"/>
                      <a:pt x="4191" y="6963"/>
                    </a:cubicBezTo>
                    <a:lnTo>
                      <a:pt x="3467" y="6963"/>
                    </a:lnTo>
                    <a:cubicBezTo>
                      <a:pt x="2836" y="6963"/>
                      <a:pt x="2364" y="6459"/>
                      <a:pt x="2364" y="5861"/>
                    </a:cubicBezTo>
                    <a:lnTo>
                      <a:pt x="2364" y="5105"/>
                    </a:lnTo>
                    <a:cubicBezTo>
                      <a:pt x="2364" y="4475"/>
                      <a:pt x="2868" y="4002"/>
                      <a:pt x="3467" y="4002"/>
                    </a:cubicBezTo>
                    <a:lnTo>
                      <a:pt x="4947" y="4002"/>
                    </a:lnTo>
                    <a:cubicBezTo>
                      <a:pt x="5420" y="4002"/>
                      <a:pt x="5861" y="4317"/>
                      <a:pt x="6018" y="4758"/>
                    </a:cubicBezTo>
                    <a:lnTo>
                      <a:pt x="6869" y="4758"/>
                    </a:lnTo>
                    <a:cubicBezTo>
                      <a:pt x="7027" y="4317"/>
                      <a:pt x="7436" y="4002"/>
                      <a:pt x="7940" y="4002"/>
                    </a:cubicBezTo>
                    <a:close/>
                    <a:moveTo>
                      <a:pt x="1135" y="6365"/>
                    </a:moveTo>
                    <a:cubicBezTo>
                      <a:pt x="1419" y="6711"/>
                      <a:pt x="1860" y="6963"/>
                      <a:pt x="2364" y="6963"/>
                    </a:cubicBezTo>
                    <a:cubicBezTo>
                      <a:pt x="2301" y="7342"/>
                      <a:pt x="1954" y="7720"/>
                      <a:pt x="1576" y="7720"/>
                    </a:cubicBezTo>
                    <a:cubicBezTo>
                      <a:pt x="1167" y="7720"/>
                      <a:pt x="820" y="7342"/>
                      <a:pt x="820" y="6963"/>
                    </a:cubicBezTo>
                    <a:cubicBezTo>
                      <a:pt x="820" y="6711"/>
                      <a:pt x="946" y="6491"/>
                      <a:pt x="1135" y="6365"/>
                    </a:cubicBezTo>
                    <a:close/>
                    <a:moveTo>
                      <a:pt x="11784" y="6365"/>
                    </a:moveTo>
                    <a:cubicBezTo>
                      <a:pt x="11973" y="6491"/>
                      <a:pt x="12099" y="6711"/>
                      <a:pt x="12099" y="6963"/>
                    </a:cubicBezTo>
                    <a:cubicBezTo>
                      <a:pt x="12099" y="7342"/>
                      <a:pt x="11721" y="7720"/>
                      <a:pt x="11343" y="7720"/>
                    </a:cubicBezTo>
                    <a:cubicBezTo>
                      <a:pt x="10933" y="7720"/>
                      <a:pt x="10555" y="7342"/>
                      <a:pt x="10555" y="6963"/>
                    </a:cubicBezTo>
                    <a:cubicBezTo>
                      <a:pt x="11028" y="6963"/>
                      <a:pt x="11500" y="6711"/>
                      <a:pt x="11784" y="6365"/>
                    </a:cubicBezTo>
                    <a:close/>
                    <a:moveTo>
                      <a:pt x="7432" y="7286"/>
                    </a:moveTo>
                    <a:cubicBezTo>
                      <a:pt x="7531" y="7286"/>
                      <a:pt x="7625" y="7326"/>
                      <a:pt x="7688" y="7405"/>
                    </a:cubicBezTo>
                    <a:cubicBezTo>
                      <a:pt x="7909" y="7499"/>
                      <a:pt x="7909" y="7751"/>
                      <a:pt x="7751" y="7909"/>
                    </a:cubicBezTo>
                    <a:cubicBezTo>
                      <a:pt x="7405" y="8255"/>
                      <a:pt x="6932" y="8444"/>
                      <a:pt x="6396" y="8444"/>
                    </a:cubicBezTo>
                    <a:cubicBezTo>
                      <a:pt x="5892" y="8444"/>
                      <a:pt x="5420" y="8255"/>
                      <a:pt x="5073" y="7909"/>
                    </a:cubicBezTo>
                    <a:cubicBezTo>
                      <a:pt x="4916" y="7751"/>
                      <a:pt x="4916" y="7499"/>
                      <a:pt x="5073" y="7405"/>
                    </a:cubicBezTo>
                    <a:cubicBezTo>
                      <a:pt x="5152" y="7326"/>
                      <a:pt x="5254" y="7286"/>
                      <a:pt x="5349" y="7286"/>
                    </a:cubicBezTo>
                    <a:cubicBezTo>
                      <a:pt x="5443" y="7286"/>
                      <a:pt x="5530" y="7326"/>
                      <a:pt x="5577" y="7405"/>
                    </a:cubicBezTo>
                    <a:cubicBezTo>
                      <a:pt x="5798" y="7609"/>
                      <a:pt x="6081" y="7712"/>
                      <a:pt x="6365" y="7712"/>
                    </a:cubicBezTo>
                    <a:cubicBezTo>
                      <a:pt x="6649" y="7712"/>
                      <a:pt x="6932" y="7609"/>
                      <a:pt x="7153" y="7405"/>
                    </a:cubicBezTo>
                    <a:cubicBezTo>
                      <a:pt x="7231" y="7326"/>
                      <a:pt x="7334" y="7286"/>
                      <a:pt x="7432" y="7286"/>
                    </a:cubicBezTo>
                    <a:close/>
                    <a:moveTo>
                      <a:pt x="8287" y="1"/>
                    </a:moveTo>
                    <a:lnTo>
                      <a:pt x="8350" y="158"/>
                    </a:lnTo>
                    <a:cubicBezTo>
                      <a:pt x="8476" y="726"/>
                      <a:pt x="8287" y="1324"/>
                      <a:pt x="7940" y="1797"/>
                    </a:cubicBezTo>
                    <a:cubicBezTo>
                      <a:pt x="7562" y="2269"/>
                      <a:pt x="6995" y="2521"/>
                      <a:pt x="6428" y="2521"/>
                    </a:cubicBezTo>
                    <a:cubicBezTo>
                      <a:pt x="5829" y="2521"/>
                      <a:pt x="5262" y="2238"/>
                      <a:pt x="4884" y="1797"/>
                    </a:cubicBezTo>
                    <a:cubicBezTo>
                      <a:pt x="4475" y="1324"/>
                      <a:pt x="4380" y="726"/>
                      <a:pt x="4475" y="190"/>
                    </a:cubicBezTo>
                    <a:lnTo>
                      <a:pt x="4538" y="32"/>
                    </a:lnTo>
                    <a:lnTo>
                      <a:pt x="4538" y="32"/>
                    </a:lnTo>
                    <a:cubicBezTo>
                      <a:pt x="3183" y="726"/>
                      <a:pt x="2332" y="2112"/>
                      <a:pt x="2332" y="3655"/>
                    </a:cubicBezTo>
                    <a:lnTo>
                      <a:pt x="2332" y="4002"/>
                    </a:lnTo>
                    <a:cubicBezTo>
                      <a:pt x="1482" y="4002"/>
                      <a:pt x="789" y="4664"/>
                      <a:pt x="789" y="5514"/>
                    </a:cubicBezTo>
                    <a:lnTo>
                      <a:pt x="789" y="5703"/>
                    </a:lnTo>
                    <a:cubicBezTo>
                      <a:pt x="316" y="5987"/>
                      <a:pt x="32" y="6428"/>
                      <a:pt x="32" y="6995"/>
                    </a:cubicBezTo>
                    <a:cubicBezTo>
                      <a:pt x="32" y="7405"/>
                      <a:pt x="190" y="7751"/>
                      <a:pt x="442" y="7972"/>
                    </a:cubicBezTo>
                    <a:lnTo>
                      <a:pt x="64" y="8696"/>
                    </a:lnTo>
                    <a:cubicBezTo>
                      <a:pt x="1" y="8885"/>
                      <a:pt x="64" y="9074"/>
                      <a:pt x="222" y="9200"/>
                    </a:cubicBezTo>
                    <a:cubicBezTo>
                      <a:pt x="282" y="9226"/>
                      <a:pt x="341" y="9238"/>
                      <a:pt x="396" y="9238"/>
                    </a:cubicBezTo>
                    <a:cubicBezTo>
                      <a:pt x="541" y="9238"/>
                      <a:pt x="666" y="9157"/>
                      <a:pt x="757" y="9043"/>
                    </a:cubicBezTo>
                    <a:lnTo>
                      <a:pt x="1072" y="8413"/>
                    </a:lnTo>
                    <a:cubicBezTo>
                      <a:pt x="1230" y="8444"/>
                      <a:pt x="1387" y="8507"/>
                      <a:pt x="1545" y="8507"/>
                    </a:cubicBezTo>
                    <a:cubicBezTo>
                      <a:pt x="1923" y="8507"/>
                      <a:pt x="2332" y="8350"/>
                      <a:pt x="2553" y="8098"/>
                    </a:cubicBezTo>
                    <a:cubicBezTo>
                      <a:pt x="3151" y="9641"/>
                      <a:pt x="4632" y="10776"/>
                      <a:pt x="6365" y="10776"/>
                    </a:cubicBezTo>
                    <a:cubicBezTo>
                      <a:pt x="8098" y="10776"/>
                      <a:pt x="9610" y="9641"/>
                      <a:pt x="10209" y="8098"/>
                    </a:cubicBezTo>
                    <a:cubicBezTo>
                      <a:pt x="10461" y="8381"/>
                      <a:pt x="10839" y="8507"/>
                      <a:pt x="11217" y="8507"/>
                    </a:cubicBezTo>
                    <a:cubicBezTo>
                      <a:pt x="11374" y="8507"/>
                      <a:pt x="11532" y="8444"/>
                      <a:pt x="11689" y="8413"/>
                    </a:cubicBezTo>
                    <a:lnTo>
                      <a:pt x="12004" y="9043"/>
                    </a:lnTo>
                    <a:cubicBezTo>
                      <a:pt x="12069" y="9173"/>
                      <a:pt x="12193" y="9258"/>
                      <a:pt x="12326" y="9258"/>
                    </a:cubicBezTo>
                    <a:cubicBezTo>
                      <a:pt x="12387" y="9258"/>
                      <a:pt x="12449" y="9240"/>
                      <a:pt x="12508" y="9200"/>
                    </a:cubicBezTo>
                    <a:cubicBezTo>
                      <a:pt x="12729" y="9137"/>
                      <a:pt x="12792" y="8885"/>
                      <a:pt x="12666" y="8696"/>
                    </a:cubicBezTo>
                    <a:lnTo>
                      <a:pt x="12382" y="7940"/>
                    </a:lnTo>
                    <a:cubicBezTo>
                      <a:pt x="12634" y="7657"/>
                      <a:pt x="12792" y="7310"/>
                      <a:pt x="12792" y="6963"/>
                    </a:cubicBezTo>
                    <a:cubicBezTo>
                      <a:pt x="12792" y="6396"/>
                      <a:pt x="12477" y="5924"/>
                      <a:pt x="12036" y="5672"/>
                    </a:cubicBezTo>
                    <a:lnTo>
                      <a:pt x="12036" y="5451"/>
                    </a:lnTo>
                    <a:cubicBezTo>
                      <a:pt x="12036" y="4632"/>
                      <a:pt x="11343" y="3971"/>
                      <a:pt x="10524" y="3971"/>
                    </a:cubicBezTo>
                    <a:lnTo>
                      <a:pt x="10524" y="3624"/>
                    </a:lnTo>
                    <a:cubicBezTo>
                      <a:pt x="10524" y="2080"/>
                      <a:pt x="9641" y="694"/>
                      <a:pt x="828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24"/>
              <p:cNvSpPr/>
              <p:nvPr/>
            </p:nvSpPr>
            <p:spPr>
              <a:xfrm>
                <a:off x="-57493150" y="4151150"/>
                <a:ext cx="55150" cy="36250"/>
              </a:xfrm>
              <a:custGeom>
                <a:rect b="b" l="l" r="r" t="t"/>
                <a:pathLst>
                  <a:path extrusionOk="0" h="1450" w="2206">
                    <a:moveTo>
                      <a:pt x="379" y="1"/>
                    </a:moveTo>
                    <a:cubicBezTo>
                      <a:pt x="158" y="1"/>
                      <a:pt x="0" y="127"/>
                      <a:pt x="0" y="347"/>
                    </a:cubicBezTo>
                    <a:lnTo>
                      <a:pt x="0" y="1072"/>
                    </a:lnTo>
                    <a:cubicBezTo>
                      <a:pt x="0" y="1292"/>
                      <a:pt x="158" y="1450"/>
                      <a:pt x="379" y="1450"/>
                    </a:cubicBezTo>
                    <a:lnTo>
                      <a:pt x="1103" y="1450"/>
                    </a:lnTo>
                    <a:cubicBezTo>
                      <a:pt x="1733" y="1450"/>
                      <a:pt x="2206" y="914"/>
                      <a:pt x="2206" y="347"/>
                    </a:cubicBezTo>
                    <a:cubicBezTo>
                      <a:pt x="2206" y="158"/>
                      <a:pt x="2048" y="1"/>
                      <a:pt x="185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-57381300" y="4151150"/>
                <a:ext cx="55925" cy="36250"/>
              </a:xfrm>
              <a:custGeom>
                <a:rect b="b" l="l" r="r" t="t"/>
                <a:pathLst>
                  <a:path extrusionOk="0" h="1450" w="2237">
                    <a:moveTo>
                      <a:pt x="347" y="1"/>
                    </a:moveTo>
                    <a:cubicBezTo>
                      <a:pt x="158" y="1"/>
                      <a:pt x="0" y="127"/>
                      <a:pt x="0" y="347"/>
                    </a:cubicBezTo>
                    <a:cubicBezTo>
                      <a:pt x="0" y="977"/>
                      <a:pt x="504" y="1450"/>
                      <a:pt x="1103" y="1450"/>
                    </a:cubicBezTo>
                    <a:lnTo>
                      <a:pt x="1827" y="1450"/>
                    </a:lnTo>
                    <a:cubicBezTo>
                      <a:pt x="2048" y="1450"/>
                      <a:pt x="2206" y="1292"/>
                      <a:pt x="2206" y="1103"/>
                    </a:cubicBezTo>
                    <a:lnTo>
                      <a:pt x="2206" y="347"/>
                    </a:lnTo>
                    <a:cubicBezTo>
                      <a:pt x="2237" y="158"/>
                      <a:pt x="2079" y="1"/>
                      <a:pt x="182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-57442750" y="3982600"/>
                <a:ext cx="65400" cy="93750"/>
              </a:xfrm>
              <a:custGeom>
                <a:rect b="b" l="l" r="r" t="t"/>
                <a:pathLst>
                  <a:path extrusionOk="0" h="3750" w="2616">
                    <a:moveTo>
                      <a:pt x="1292" y="1"/>
                    </a:moveTo>
                    <a:cubicBezTo>
                      <a:pt x="883" y="1"/>
                      <a:pt x="473" y="316"/>
                      <a:pt x="410" y="757"/>
                    </a:cubicBezTo>
                    <a:lnTo>
                      <a:pt x="95" y="2269"/>
                    </a:lnTo>
                    <a:cubicBezTo>
                      <a:pt x="1" y="2616"/>
                      <a:pt x="127" y="3025"/>
                      <a:pt x="316" y="3309"/>
                    </a:cubicBezTo>
                    <a:cubicBezTo>
                      <a:pt x="599" y="3529"/>
                      <a:pt x="946" y="3750"/>
                      <a:pt x="1355" y="3750"/>
                    </a:cubicBezTo>
                    <a:cubicBezTo>
                      <a:pt x="1702" y="3750"/>
                      <a:pt x="2049" y="3592"/>
                      <a:pt x="2301" y="3309"/>
                    </a:cubicBezTo>
                    <a:cubicBezTo>
                      <a:pt x="2521" y="3025"/>
                      <a:pt x="2616" y="2647"/>
                      <a:pt x="2521" y="2269"/>
                    </a:cubicBezTo>
                    <a:lnTo>
                      <a:pt x="2206" y="757"/>
                    </a:lnTo>
                    <a:cubicBezTo>
                      <a:pt x="2143" y="316"/>
                      <a:pt x="1734" y="1"/>
                      <a:pt x="129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0" name="Google Shape;600;p24"/>
            <p:cNvGrpSpPr/>
            <p:nvPr/>
          </p:nvGrpSpPr>
          <p:grpSpPr>
            <a:xfrm>
              <a:off x="7811494" y="2872412"/>
              <a:ext cx="337178" cy="337415"/>
              <a:chOff x="-55595775" y="3982375"/>
              <a:chExt cx="319025" cy="319250"/>
            </a:xfrm>
          </p:grpSpPr>
          <p:sp>
            <p:nvSpPr>
              <p:cNvPr id="601" name="Google Shape;601;p24"/>
              <p:cNvSpPr/>
              <p:nvPr/>
            </p:nvSpPr>
            <p:spPr>
              <a:xfrm>
                <a:off x="-55441400" y="3982375"/>
                <a:ext cx="125250" cy="145175"/>
              </a:xfrm>
              <a:custGeom>
                <a:rect b="b" l="l" r="r" t="t"/>
                <a:pathLst>
                  <a:path extrusionOk="0" h="5807" w="5010">
                    <a:moveTo>
                      <a:pt x="2038" y="1"/>
                    </a:moveTo>
                    <a:cubicBezTo>
                      <a:pt x="1277" y="1"/>
                      <a:pt x="574" y="302"/>
                      <a:pt x="1" y="797"/>
                    </a:cubicBezTo>
                    <a:cubicBezTo>
                      <a:pt x="2332" y="1081"/>
                      <a:pt x="4160" y="3003"/>
                      <a:pt x="4254" y="5365"/>
                    </a:cubicBezTo>
                    <a:cubicBezTo>
                      <a:pt x="4538" y="5491"/>
                      <a:pt x="4821" y="5586"/>
                      <a:pt x="5010" y="5807"/>
                    </a:cubicBezTo>
                    <a:lnTo>
                      <a:pt x="5010" y="3066"/>
                    </a:lnTo>
                    <a:cubicBezTo>
                      <a:pt x="5010" y="1585"/>
                      <a:pt x="3939" y="293"/>
                      <a:pt x="2521" y="41"/>
                    </a:cubicBezTo>
                    <a:cubicBezTo>
                      <a:pt x="2358" y="14"/>
                      <a:pt x="2197" y="1"/>
                      <a:pt x="2038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24"/>
              <p:cNvSpPr/>
              <p:nvPr/>
            </p:nvSpPr>
            <p:spPr>
              <a:xfrm>
                <a:off x="-55343725" y="4203125"/>
                <a:ext cx="66975" cy="41000"/>
              </a:xfrm>
              <a:custGeom>
                <a:rect b="b" l="l" r="r" t="t"/>
                <a:pathLst>
                  <a:path extrusionOk="0" h="1640" w="2679">
                    <a:moveTo>
                      <a:pt x="1418" y="1"/>
                    </a:moveTo>
                    <a:cubicBezTo>
                      <a:pt x="1135" y="379"/>
                      <a:pt x="757" y="663"/>
                      <a:pt x="284" y="789"/>
                    </a:cubicBezTo>
                    <a:cubicBezTo>
                      <a:pt x="190" y="1072"/>
                      <a:pt x="127" y="1387"/>
                      <a:pt x="1" y="1639"/>
                    </a:cubicBezTo>
                    <a:lnTo>
                      <a:pt x="2300" y="1639"/>
                    </a:lnTo>
                    <a:cubicBezTo>
                      <a:pt x="2458" y="1639"/>
                      <a:pt x="2615" y="1545"/>
                      <a:pt x="2647" y="1387"/>
                    </a:cubicBezTo>
                    <a:cubicBezTo>
                      <a:pt x="2678" y="1167"/>
                      <a:pt x="2615" y="1009"/>
                      <a:pt x="2458" y="946"/>
                    </a:cubicBezTo>
                    <a:cubicBezTo>
                      <a:pt x="2017" y="757"/>
                      <a:pt x="1670" y="379"/>
                      <a:pt x="1418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24"/>
              <p:cNvSpPr/>
              <p:nvPr/>
            </p:nvSpPr>
            <p:spPr>
              <a:xfrm>
                <a:off x="-55557950" y="4019625"/>
                <a:ext cx="147300" cy="94525"/>
              </a:xfrm>
              <a:custGeom>
                <a:rect b="b" l="l" r="r" t="t"/>
                <a:pathLst>
                  <a:path extrusionOk="0" h="3781" w="5892">
                    <a:moveTo>
                      <a:pt x="4064" y="0"/>
                    </a:moveTo>
                    <a:cubicBezTo>
                      <a:pt x="1922" y="63"/>
                      <a:pt x="189" y="1702"/>
                      <a:pt x="0" y="3781"/>
                    </a:cubicBezTo>
                    <a:lnTo>
                      <a:pt x="2584" y="3749"/>
                    </a:lnTo>
                    <a:cubicBezTo>
                      <a:pt x="3938" y="3749"/>
                      <a:pt x="5135" y="2930"/>
                      <a:pt x="5671" y="1670"/>
                    </a:cubicBezTo>
                    <a:cubicBezTo>
                      <a:pt x="5829" y="1261"/>
                      <a:pt x="5892" y="882"/>
                      <a:pt x="5892" y="441"/>
                    </a:cubicBezTo>
                    <a:cubicBezTo>
                      <a:pt x="5356" y="158"/>
                      <a:pt x="4726" y="0"/>
                      <a:pt x="406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-55557950" y="4042450"/>
                <a:ext cx="206375" cy="259175"/>
              </a:xfrm>
              <a:custGeom>
                <a:rect b="b" l="l" r="r" t="t"/>
                <a:pathLst>
                  <a:path extrusionOk="0" h="10367" w="8255">
                    <a:moveTo>
                      <a:pt x="2584" y="4349"/>
                    </a:moveTo>
                    <a:cubicBezTo>
                      <a:pt x="2773" y="4349"/>
                      <a:pt x="2993" y="4475"/>
                      <a:pt x="2993" y="4695"/>
                    </a:cubicBezTo>
                    <a:cubicBezTo>
                      <a:pt x="2993" y="4884"/>
                      <a:pt x="2836" y="5073"/>
                      <a:pt x="2615" y="5073"/>
                    </a:cubicBezTo>
                    <a:cubicBezTo>
                      <a:pt x="2395" y="5073"/>
                      <a:pt x="2237" y="4916"/>
                      <a:pt x="2237" y="4727"/>
                    </a:cubicBezTo>
                    <a:cubicBezTo>
                      <a:pt x="2237" y="4538"/>
                      <a:pt x="2395" y="4349"/>
                      <a:pt x="2584" y="4349"/>
                    </a:cubicBezTo>
                    <a:close/>
                    <a:moveTo>
                      <a:pt x="5545" y="4349"/>
                    </a:moveTo>
                    <a:cubicBezTo>
                      <a:pt x="5734" y="4349"/>
                      <a:pt x="5923" y="4506"/>
                      <a:pt x="5923" y="4695"/>
                    </a:cubicBezTo>
                    <a:cubicBezTo>
                      <a:pt x="5986" y="4884"/>
                      <a:pt x="5829" y="5042"/>
                      <a:pt x="5577" y="5073"/>
                    </a:cubicBezTo>
                    <a:cubicBezTo>
                      <a:pt x="5388" y="5073"/>
                      <a:pt x="5198" y="4916"/>
                      <a:pt x="5198" y="4727"/>
                    </a:cubicBezTo>
                    <a:cubicBezTo>
                      <a:pt x="5198" y="4538"/>
                      <a:pt x="5356" y="4349"/>
                      <a:pt x="5545" y="4349"/>
                    </a:cubicBezTo>
                    <a:close/>
                    <a:moveTo>
                      <a:pt x="5191" y="6908"/>
                    </a:moveTo>
                    <a:cubicBezTo>
                      <a:pt x="5285" y="6908"/>
                      <a:pt x="5372" y="6948"/>
                      <a:pt x="5419" y="7027"/>
                    </a:cubicBezTo>
                    <a:cubicBezTo>
                      <a:pt x="5577" y="7121"/>
                      <a:pt x="5577" y="7373"/>
                      <a:pt x="5451" y="7531"/>
                    </a:cubicBezTo>
                    <a:cubicBezTo>
                      <a:pt x="5104" y="7877"/>
                      <a:pt x="4631" y="8066"/>
                      <a:pt x="4159" y="8066"/>
                    </a:cubicBezTo>
                    <a:cubicBezTo>
                      <a:pt x="3655" y="8066"/>
                      <a:pt x="3182" y="7877"/>
                      <a:pt x="2836" y="7531"/>
                    </a:cubicBezTo>
                    <a:cubicBezTo>
                      <a:pt x="2678" y="7373"/>
                      <a:pt x="2678" y="7121"/>
                      <a:pt x="2836" y="7027"/>
                    </a:cubicBezTo>
                    <a:cubicBezTo>
                      <a:pt x="2914" y="6948"/>
                      <a:pt x="3009" y="6908"/>
                      <a:pt x="3099" y="6908"/>
                    </a:cubicBezTo>
                    <a:cubicBezTo>
                      <a:pt x="3190" y="6908"/>
                      <a:pt x="3277" y="6948"/>
                      <a:pt x="3340" y="7027"/>
                    </a:cubicBezTo>
                    <a:cubicBezTo>
                      <a:pt x="3556" y="7227"/>
                      <a:pt x="3848" y="7322"/>
                      <a:pt x="4133" y="7322"/>
                    </a:cubicBezTo>
                    <a:cubicBezTo>
                      <a:pt x="4431" y="7322"/>
                      <a:pt x="4722" y="7219"/>
                      <a:pt x="4915" y="7027"/>
                    </a:cubicBezTo>
                    <a:cubicBezTo>
                      <a:pt x="4994" y="6948"/>
                      <a:pt x="5096" y="6908"/>
                      <a:pt x="5191" y="6908"/>
                    </a:cubicBezTo>
                    <a:close/>
                    <a:moveTo>
                      <a:pt x="6616" y="1"/>
                    </a:moveTo>
                    <a:cubicBezTo>
                      <a:pt x="6553" y="348"/>
                      <a:pt x="6490" y="726"/>
                      <a:pt x="6333" y="1072"/>
                    </a:cubicBezTo>
                    <a:cubicBezTo>
                      <a:pt x="5703" y="2584"/>
                      <a:pt x="4253" y="3624"/>
                      <a:pt x="2584" y="3624"/>
                    </a:cubicBezTo>
                    <a:lnTo>
                      <a:pt x="0" y="3656"/>
                    </a:lnTo>
                    <a:lnTo>
                      <a:pt x="32" y="6302"/>
                    </a:lnTo>
                    <a:cubicBezTo>
                      <a:pt x="63" y="8520"/>
                      <a:pt x="1891" y="10366"/>
                      <a:pt x="4103" y="10366"/>
                    </a:cubicBezTo>
                    <a:cubicBezTo>
                      <a:pt x="4121" y="10366"/>
                      <a:pt x="4140" y="10366"/>
                      <a:pt x="4159" y="10366"/>
                    </a:cubicBezTo>
                    <a:cubicBezTo>
                      <a:pt x="6396" y="10335"/>
                      <a:pt x="8254" y="8476"/>
                      <a:pt x="8223" y="6239"/>
                    </a:cubicBezTo>
                    <a:lnTo>
                      <a:pt x="8191" y="3246"/>
                    </a:lnTo>
                    <a:cubicBezTo>
                      <a:pt x="8191" y="1891"/>
                      <a:pt x="7561" y="757"/>
                      <a:pt x="6616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-55335050" y="4136200"/>
                <a:ext cx="18900" cy="64600"/>
              </a:xfrm>
              <a:custGeom>
                <a:rect b="b" l="l" r="r" t="t"/>
                <a:pathLst>
                  <a:path extrusionOk="0" h="2584" w="756">
                    <a:moveTo>
                      <a:pt x="0" y="0"/>
                    </a:moveTo>
                    <a:lnTo>
                      <a:pt x="0" y="2426"/>
                    </a:lnTo>
                    <a:lnTo>
                      <a:pt x="0" y="2583"/>
                    </a:lnTo>
                    <a:cubicBezTo>
                      <a:pt x="441" y="2331"/>
                      <a:pt x="756" y="1859"/>
                      <a:pt x="756" y="1292"/>
                    </a:cubicBezTo>
                    <a:cubicBezTo>
                      <a:pt x="756" y="756"/>
                      <a:pt x="441" y="284"/>
                      <a:pt x="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24"/>
              <p:cNvSpPr/>
              <p:nvPr/>
            </p:nvSpPr>
            <p:spPr>
              <a:xfrm>
                <a:off x="-55595775" y="4136975"/>
                <a:ext cx="18925" cy="65400"/>
              </a:xfrm>
              <a:custGeom>
                <a:rect b="b" l="l" r="r" t="t"/>
                <a:pathLst>
                  <a:path extrusionOk="0" h="2616" w="757">
                    <a:moveTo>
                      <a:pt x="757" y="1"/>
                    </a:moveTo>
                    <a:cubicBezTo>
                      <a:pt x="284" y="284"/>
                      <a:pt x="1" y="757"/>
                      <a:pt x="1" y="1292"/>
                    </a:cubicBezTo>
                    <a:cubicBezTo>
                      <a:pt x="1" y="1859"/>
                      <a:pt x="316" y="2332"/>
                      <a:pt x="757" y="2615"/>
                    </a:cubicBez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7" name="Google Shape;607;p24"/>
            <p:cNvGrpSpPr/>
            <p:nvPr/>
          </p:nvGrpSpPr>
          <p:grpSpPr>
            <a:xfrm>
              <a:off x="6664244" y="2873786"/>
              <a:ext cx="336332" cy="334667"/>
              <a:chOff x="-55202750" y="3198925"/>
              <a:chExt cx="318225" cy="316650"/>
            </a:xfrm>
          </p:grpSpPr>
          <p:sp>
            <p:nvSpPr>
              <p:cNvPr id="608" name="Google Shape;608;p24"/>
              <p:cNvSpPr/>
              <p:nvPr/>
            </p:nvSpPr>
            <p:spPr>
              <a:xfrm>
                <a:off x="-55130275" y="3293425"/>
                <a:ext cx="167775" cy="168575"/>
              </a:xfrm>
              <a:custGeom>
                <a:rect b="b" l="l" r="r" t="t"/>
                <a:pathLst>
                  <a:path extrusionOk="0" h="6743" w="6711">
                    <a:moveTo>
                      <a:pt x="1891" y="2238"/>
                    </a:moveTo>
                    <a:cubicBezTo>
                      <a:pt x="2111" y="2238"/>
                      <a:pt x="2269" y="2395"/>
                      <a:pt x="2269" y="2584"/>
                    </a:cubicBezTo>
                    <a:cubicBezTo>
                      <a:pt x="2269" y="2805"/>
                      <a:pt x="2111" y="2962"/>
                      <a:pt x="1891" y="2962"/>
                    </a:cubicBezTo>
                    <a:cubicBezTo>
                      <a:pt x="1702" y="2962"/>
                      <a:pt x="1544" y="2836"/>
                      <a:pt x="1544" y="2584"/>
                    </a:cubicBezTo>
                    <a:cubicBezTo>
                      <a:pt x="1544" y="2395"/>
                      <a:pt x="1702" y="2238"/>
                      <a:pt x="1891" y="2238"/>
                    </a:cubicBezTo>
                    <a:close/>
                    <a:moveTo>
                      <a:pt x="4884" y="2269"/>
                    </a:moveTo>
                    <a:cubicBezTo>
                      <a:pt x="5104" y="2269"/>
                      <a:pt x="5262" y="2427"/>
                      <a:pt x="5262" y="2647"/>
                    </a:cubicBezTo>
                    <a:cubicBezTo>
                      <a:pt x="5262" y="2836"/>
                      <a:pt x="5104" y="2994"/>
                      <a:pt x="4884" y="2994"/>
                    </a:cubicBezTo>
                    <a:cubicBezTo>
                      <a:pt x="4695" y="2994"/>
                      <a:pt x="4537" y="2836"/>
                      <a:pt x="4537" y="2647"/>
                    </a:cubicBezTo>
                    <a:cubicBezTo>
                      <a:pt x="4537" y="2427"/>
                      <a:pt x="4695" y="2269"/>
                      <a:pt x="4884" y="2269"/>
                    </a:cubicBezTo>
                    <a:close/>
                    <a:moveTo>
                      <a:pt x="4454" y="4798"/>
                    </a:moveTo>
                    <a:cubicBezTo>
                      <a:pt x="4545" y="4798"/>
                      <a:pt x="4632" y="4837"/>
                      <a:pt x="4695" y="4916"/>
                    </a:cubicBezTo>
                    <a:cubicBezTo>
                      <a:pt x="4852" y="5042"/>
                      <a:pt x="4852" y="5262"/>
                      <a:pt x="4726" y="5420"/>
                    </a:cubicBezTo>
                    <a:cubicBezTo>
                      <a:pt x="4380" y="5798"/>
                      <a:pt x="3907" y="5987"/>
                      <a:pt x="3403" y="5987"/>
                    </a:cubicBezTo>
                    <a:cubicBezTo>
                      <a:pt x="2899" y="5987"/>
                      <a:pt x="2426" y="5798"/>
                      <a:pt x="2111" y="5420"/>
                    </a:cubicBezTo>
                    <a:cubicBezTo>
                      <a:pt x="1954" y="5262"/>
                      <a:pt x="1954" y="5042"/>
                      <a:pt x="2111" y="4916"/>
                    </a:cubicBezTo>
                    <a:cubicBezTo>
                      <a:pt x="2190" y="4837"/>
                      <a:pt x="2284" y="4798"/>
                      <a:pt x="2375" y="4798"/>
                    </a:cubicBezTo>
                    <a:cubicBezTo>
                      <a:pt x="2466" y="4798"/>
                      <a:pt x="2552" y="4837"/>
                      <a:pt x="2615" y="4916"/>
                    </a:cubicBezTo>
                    <a:cubicBezTo>
                      <a:pt x="2836" y="5136"/>
                      <a:pt x="3119" y="5246"/>
                      <a:pt x="3403" y="5246"/>
                    </a:cubicBezTo>
                    <a:cubicBezTo>
                      <a:pt x="3686" y="5246"/>
                      <a:pt x="3970" y="5136"/>
                      <a:pt x="4191" y="4916"/>
                    </a:cubicBezTo>
                    <a:cubicBezTo>
                      <a:pt x="4269" y="4837"/>
                      <a:pt x="4364" y="4798"/>
                      <a:pt x="4454" y="4798"/>
                    </a:cubicBezTo>
                    <a:close/>
                    <a:moveTo>
                      <a:pt x="3403" y="1"/>
                    </a:moveTo>
                    <a:cubicBezTo>
                      <a:pt x="2773" y="1261"/>
                      <a:pt x="1513" y="2112"/>
                      <a:pt x="63" y="2238"/>
                    </a:cubicBezTo>
                    <a:cubicBezTo>
                      <a:pt x="63" y="2364"/>
                      <a:pt x="0" y="2521"/>
                      <a:pt x="0" y="2647"/>
                    </a:cubicBezTo>
                    <a:lnTo>
                      <a:pt x="0" y="4128"/>
                    </a:lnTo>
                    <a:cubicBezTo>
                      <a:pt x="0" y="5577"/>
                      <a:pt x="1198" y="6743"/>
                      <a:pt x="2615" y="6743"/>
                    </a:cubicBezTo>
                    <a:lnTo>
                      <a:pt x="4096" y="6743"/>
                    </a:lnTo>
                    <a:cubicBezTo>
                      <a:pt x="5577" y="6743"/>
                      <a:pt x="6711" y="5546"/>
                      <a:pt x="6711" y="4128"/>
                    </a:cubicBezTo>
                    <a:lnTo>
                      <a:pt x="6711" y="2647"/>
                    </a:lnTo>
                    <a:cubicBezTo>
                      <a:pt x="6711" y="2521"/>
                      <a:pt x="6711" y="2364"/>
                      <a:pt x="6679" y="2238"/>
                    </a:cubicBezTo>
                    <a:cubicBezTo>
                      <a:pt x="5293" y="2112"/>
                      <a:pt x="4033" y="1261"/>
                      <a:pt x="34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-55202750" y="3198925"/>
                <a:ext cx="318225" cy="316650"/>
              </a:xfrm>
              <a:custGeom>
                <a:rect b="b" l="l" r="r" t="t"/>
                <a:pathLst>
                  <a:path extrusionOk="0" h="12666" w="12729">
                    <a:moveTo>
                      <a:pt x="6302" y="2221"/>
                    </a:moveTo>
                    <a:cubicBezTo>
                      <a:pt x="6459" y="2221"/>
                      <a:pt x="6617" y="2300"/>
                      <a:pt x="6648" y="2458"/>
                    </a:cubicBezTo>
                    <a:lnTo>
                      <a:pt x="6680" y="2615"/>
                    </a:lnTo>
                    <a:cubicBezTo>
                      <a:pt x="7058" y="4127"/>
                      <a:pt x="8381" y="5230"/>
                      <a:pt x="9956" y="5230"/>
                    </a:cubicBezTo>
                    <a:cubicBezTo>
                      <a:pt x="10145" y="5230"/>
                      <a:pt x="10272" y="5356"/>
                      <a:pt x="10303" y="5545"/>
                    </a:cubicBezTo>
                    <a:cubicBezTo>
                      <a:pt x="10366" y="5829"/>
                      <a:pt x="10398" y="6112"/>
                      <a:pt x="10398" y="6364"/>
                    </a:cubicBezTo>
                    <a:lnTo>
                      <a:pt x="10398" y="7877"/>
                    </a:lnTo>
                    <a:cubicBezTo>
                      <a:pt x="10398" y="9704"/>
                      <a:pt x="8885" y="11216"/>
                      <a:pt x="7058" y="11216"/>
                    </a:cubicBezTo>
                    <a:lnTo>
                      <a:pt x="5546" y="11216"/>
                    </a:lnTo>
                    <a:cubicBezTo>
                      <a:pt x="3687" y="11216"/>
                      <a:pt x="2206" y="9704"/>
                      <a:pt x="2206" y="7877"/>
                    </a:cubicBezTo>
                    <a:lnTo>
                      <a:pt x="2206" y="6364"/>
                    </a:lnTo>
                    <a:cubicBezTo>
                      <a:pt x="2206" y="6112"/>
                      <a:pt x="2238" y="5829"/>
                      <a:pt x="2269" y="5545"/>
                    </a:cubicBezTo>
                    <a:cubicBezTo>
                      <a:pt x="2332" y="5388"/>
                      <a:pt x="2490" y="5230"/>
                      <a:pt x="2647" y="5230"/>
                    </a:cubicBezTo>
                    <a:cubicBezTo>
                      <a:pt x="4160" y="5230"/>
                      <a:pt x="5514" y="4127"/>
                      <a:pt x="5892" y="2615"/>
                    </a:cubicBezTo>
                    <a:lnTo>
                      <a:pt x="5955" y="2458"/>
                    </a:lnTo>
                    <a:cubicBezTo>
                      <a:pt x="5987" y="2300"/>
                      <a:pt x="6144" y="2221"/>
                      <a:pt x="6302" y="2221"/>
                    </a:cubicBezTo>
                    <a:close/>
                    <a:moveTo>
                      <a:pt x="6333" y="0"/>
                    </a:moveTo>
                    <a:cubicBezTo>
                      <a:pt x="3529" y="0"/>
                      <a:pt x="1135" y="2111"/>
                      <a:pt x="789" y="4884"/>
                    </a:cubicBezTo>
                    <a:cubicBezTo>
                      <a:pt x="284" y="5230"/>
                      <a:pt x="1" y="5797"/>
                      <a:pt x="1" y="6427"/>
                    </a:cubicBezTo>
                    <a:cubicBezTo>
                      <a:pt x="1" y="6805"/>
                      <a:pt x="127" y="7215"/>
                      <a:pt x="379" y="7530"/>
                    </a:cubicBezTo>
                    <a:cubicBezTo>
                      <a:pt x="158" y="7845"/>
                      <a:pt x="1" y="8223"/>
                      <a:pt x="1" y="8633"/>
                    </a:cubicBezTo>
                    <a:cubicBezTo>
                      <a:pt x="1" y="9011"/>
                      <a:pt x="127" y="9420"/>
                      <a:pt x="379" y="9735"/>
                    </a:cubicBezTo>
                    <a:cubicBezTo>
                      <a:pt x="158" y="10050"/>
                      <a:pt x="1" y="10428"/>
                      <a:pt x="1" y="10838"/>
                    </a:cubicBezTo>
                    <a:cubicBezTo>
                      <a:pt x="1" y="11846"/>
                      <a:pt x="852" y="12665"/>
                      <a:pt x="1891" y="12665"/>
                    </a:cubicBezTo>
                    <a:lnTo>
                      <a:pt x="10839" y="12665"/>
                    </a:lnTo>
                    <a:cubicBezTo>
                      <a:pt x="11847" y="12665"/>
                      <a:pt x="12729" y="11846"/>
                      <a:pt x="12729" y="10838"/>
                    </a:cubicBezTo>
                    <a:cubicBezTo>
                      <a:pt x="12729" y="10428"/>
                      <a:pt x="12603" y="10050"/>
                      <a:pt x="12319" y="9735"/>
                    </a:cubicBezTo>
                    <a:cubicBezTo>
                      <a:pt x="12571" y="9420"/>
                      <a:pt x="12729" y="9011"/>
                      <a:pt x="12729" y="8633"/>
                    </a:cubicBezTo>
                    <a:cubicBezTo>
                      <a:pt x="12666" y="8223"/>
                      <a:pt x="12508" y="7845"/>
                      <a:pt x="12288" y="7530"/>
                    </a:cubicBezTo>
                    <a:cubicBezTo>
                      <a:pt x="12508" y="7215"/>
                      <a:pt x="12666" y="6805"/>
                      <a:pt x="12666" y="6427"/>
                    </a:cubicBezTo>
                    <a:cubicBezTo>
                      <a:pt x="12666" y="5829"/>
                      <a:pt x="12351" y="5230"/>
                      <a:pt x="11878" y="4884"/>
                    </a:cubicBezTo>
                    <a:cubicBezTo>
                      <a:pt x="11500" y="2111"/>
                      <a:pt x="9137" y="0"/>
                      <a:pt x="6333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0" name="Google Shape;610;p24"/>
            <p:cNvGrpSpPr/>
            <p:nvPr/>
          </p:nvGrpSpPr>
          <p:grpSpPr>
            <a:xfrm>
              <a:off x="7258267" y="2872544"/>
              <a:ext cx="295536" cy="337151"/>
              <a:chOff x="-54793175" y="3198925"/>
              <a:chExt cx="279625" cy="319000"/>
            </a:xfrm>
          </p:grpSpPr>
          <p:sp>
            <p:nvSpPr>
              <p:cNvPr id="611" name="Google Shape;611;p24"/>
              <p:cNvSpPr/>
              <p:nvPr/>
            </p:nvSpPr>
            <p:spPr>
              <a:xfrm>
                <a:off x="-54532475" y="3354075"/>
                <a:ext cx="18925" cy="60675"/>
              </a:xfrm>
              <a:custGeom>
                <a:rect b="b" l="l" r="r" t="t"/>
                <a:pathLst>
                  <a:path extrusionOk="0" h="2427" w="757">
                    <a:moveTo>
                      <a:pt x="1" y="1"/>
                    </a:moveTo>
                    <a:lnTo>
                      <a:pt x="1" y="788"/>
                    </a:lnTo>
                    <a:cubicBezTo>
                      <a:pt x="158" y="1355"/>
                      <a:pt x="190" y="1891"/>
                      <a:pt x="190" y="2427"/>
                    </a:cubicBezTo>
                    <a:cubicBezTo>
                      <a:pt x="505" y="2143"/>
                      <a:pt x="757" y="1734"/>
                      <a:pt x="757" y="1261"/>
                    </a:cubicBezTo>
                    <a:cubicBezTo>
                      <a:pt x="757" y="725"/>
                      <a:pt x="473" y="253"/>
                      <a:pt x="1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24"/>
              <p:cNvSpPr/>
              <p:nvPr/>
            </p:nvSpPr>
            <p:spPr>
              <a:xfrm>
                <a:off x="-54793175" y="3198925"/>
                <a:ext cx="97675" cy="126050"/>
              </a:xfrm>
              <a:custGeom>
                <a:rect b="b" l="l" r="r" t="t"/>
                <a:pathLst>
                  <a:path extrusionOk="0" h="5042" w="3907">
                    <a:moveTo>
                      <a:pt x="2993" y="0"/>
                    </a:moveTo>
                    <a:cubicBezTo>
                      <a:pt x="2426" y="0"/>
                      <a:pt x="1954" y="315"/>
                      <a:pt x="1702" y="756"/>
                    </a:cubicBezTo>
                    <a:cubicBezTo>
                      <a:pt x="1632" y="746"/>
                      <a:pt x="1562" y="742"/>
                      <a:pt x="1494" y="742"/>
                    </a:cubicBezTo>
                    <a:cubicBezTo>
                      <a:pt x="695" y="742"/>
                      <a:pt x="0" y="1396"/>
                      <a:pt x="0" y="2237"/>
                    </a:cubicBezTo>
                    <a:cubicBezTo>
                      <a:pt x="0" y="2521"/>
                      <a:pt x="63" y="2741"/>
                      <a:pt x="190" y="2993"/>
                    </a:cubicBezTo>
                    <a:cubicBezTo>
                      <a:pt x="63" y="3214"/>
                      <a:pt x="0" y="3466"/>
                      <a:pt x="0" y="3749"/>
                    </a:cubicBezTo>
                    <a:cubicBezTo>
                      <a:pt x="0" y="4285"/>
                      <a:pt x="316" y="4758"/>
                      <a:pt x="757" y="5041"/>
                    </a:cubicBezTo>
                    <a:lnTo>
                      <a:pt x="757" y="4852"/>
                    </a:lnTo>
                    <a:cubicBezTo>
                      <a:pt x="757" y="2804"/>
                      <a:pt x="2048" y="1008"/>
                      <a:pt x="3907" y="315"/>
                    </a:cubicBezTo>
                    <a:cubicBezTo>
                      <a:pt x="3655" y="126"/>
                      <a:pt x="3340" y="0"/>
                      <a:pt x="2993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4"/>
              <p:cNvSpPr/>
              <p:nvPr/>
            </p:nvSpPr>
            <p:spPr>
              <a:xfrm>
                <a:off x="-54624625" y="3349350"/>
                <a:ext cx="55150" cy="55175"/>
              </a:xfrm>
              <a:custGeom>
                <a:rect b="b" l="l" r="r" t="t"/>
                <a:pathLst>
                  <a:path extrusionOk="0" h="2207" w="2206">
                    <a:moveTo>
                      <a:pt x="1103" y="1"/>
                    </a:moveTo>
                    <a:cubicBezTo>
                      <a:pt x="473" y="1"/>
                      <a:pt x="1" y="505"/>
                      <a:pt x="1" y="1103"/>
                    </a:cubicBezTo>
                    <a:cubicBezTo>
                      <a:pt x="1" y="1702"/>
                      <a:pt x="473" y="2206"/>
                      <a:pt x="1103" y="2206"/>
                    </a:cubicBezTo>
                    <a:cubicBezTo>
                      <a:pt x="1702" y="2206"/>
                      <a:pt x="2206" y="1702"/>
                      <a:pt x="2206" y="1103"/>
                    </a:cubicBezTo>
                    <a:cubicBezTo>
                      <a:pt x="2206" y="505"/>
                      <a:pt x="1702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4"/>
              <p:cNvSpPr/>
              <p:nvPr/>
            </p:nvSpPr>
            <p:spPr>
              <a:xfrm>
                <a:off x="-54737250" y="3349350"/>
                <a:ext cx="55150" cy="55175"/>
              </a:xfrm>
              <a:custGeom>
                <a:rect b="b" l="l" r="r" t="t"/>
                <a:pathLst>
                  <a:path extrusionOk="0" h="2207" w="2206">
                    <a:moveTo>
                      <a:pt x="1103" y="1"/>
                    </a:moveTo>
                    <a:cubicBezTo>
                      <a:pt x="504" y="1"/>
                      <a:pt x="0" y="505"/>
                      <a:pt x="0" y="1103"/>
                    </a:cubicBezTo>
                    <a:cubicBezTo>
                      <a:pt x="0" y="1702"/>
                      <a:pt x="504" y="2206"/>
                      <a:pt x="1103" y="2206"/>
                    </a:cubicBezTo>
                    <a:cubicBezTo>
                      <a:pt x="1733" y="2206"/>
                      <a:pt x="2206" y="1702"/>
                      <a:pt x="2206" y="1103"/>
                    </a:cubicBezTo>
                    <a:cubicBezTo>
                      <a:pt x="2206" y="505"/>
                      <a:pt x="1733" y="1"/>
                      <a:pt x="110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4"/>
              <p:cNvSpPr/>
              <p:nvPr/>
            </p:nvSpPr>
            <p:spPr>
              <a:xfrm>
                <a:off x="-54770325" y="3218600"/>
                <a:ext cx="233925" cy="299325"/>
              </a:xfrm>
              <a:custGeom>
                <a:rect b="b" l="l" r="r" t="t"/>
                <a:pathLst>
                  <a:path extrusionOk="0" h="11973" w="9357">
                    <a:moveTo>
                      <a:pt x="6175" y="2962"/>
                    </a:moveTo>
                    <a:cubicBezTo>
                      <a:pt x="6364" y="2962"/>
                      <a:pt x="6522" y="3120"/>
                      <a:pt x="6522" y="3309"/>
                    </a:cubicBezTo>
                    <a:cubicBezTo>
                      <a:pt x="6522" y="3498"/>
                      <a:pt x="6364" y="3656"/>
                      <a:pt x="6175" y="3656"/>
                    </a:cubicBezTo>
                    <a:lnTo>
                      <a:pt x="3182" y="3656"/>
                    </a:lnTo>
                    <a:cubicBezTo>
                      <a:pt x="2993" y="3656"/>
                      <a:pt x="2836" y="3498"/>
                      <a:pt x="2836" y="3309"/>
                    </a:cubicBezTo>
                    <a:cubicBezTo>
                      <a:pt x="2836" y="3120"/>
                      <a:pt x="2993" y="2962"/>
                      <a:pt x="3182" y="2962"/>
                    </a:cubicBezTo>
                    <a:close/>
                    <a:moveTo>
                      <a:pt x="6931" y="4443"/>
                    </a:moveTo>
                    <a:cubicBezTo>
                      <a:pt x="9357" y="4443"/>
                      <a:pt x="9357" y="8192"/>
                      <a:pt x="6931" y="8192"/>
                    </a:cubicBezTo>
                    <a:cubicBezTo>
                      <a:pt x="6018" y="8192"/>
                      <a:pt x="5261" y="7562"/>
                      <a:pt x="5104" y="6680"/>
                    </a:cubicBezTo>
                    <a:lnTo>
                      <a:pt x="4285" y="6680"/>
                    </a:lnTo>
                    <a:cubicBezTo>
                      <a:pt x="4127" y="7562"/>
                      <a:pt x="3340" y="8192"/>
                      <a:pt x="2458" y="8192"/>
                    </a:cubicBezTo>
                    <a:cubicBezTo>
                      <a:pt x="0" y="8192"/>
                      <a:pt x="0" y="4443"/>
                      <a:pt x="2458" y="4443"/>
                    </a:cubicBezTo>
                    <a:cubicBezTo>
                      <a:pt x="3371" y="4443"/>
                      <a:pt x="4127" y="5073"/>
                      <a:pt x="4285" y="5955"/>
                    </a:cubicBezTo>
                    <a:lnTo>
                      <a:pt x="5104" y="5955"/>
                    </a:lnTo>
                    <a:cubicBezTo>
                      <a:pt x="5261" y="5073"/>
                      <a:pt x="6049" y="4443"/>
                      <a:pt x="6931" y="4443"/>
                    </a:cubicBezTo>
                    <a:close/>
                    <a:moveTo>
                      <a:pt x="5695" y="8547"/>
                    </a:moveTo>
                    <a:cubicBezTo>
                      <a:pt x="5789" y="8547"/>
                      <a:pt x="5876" y="8586"/>
                      <a:pt x="5923" y="8665"/>
                    </a:cubicBezTo>
                    <a:cubicBezTo>
                      <a:pt x="6144" y="8791"/>
                      <a:pt x="6144" y="9011"/>
                      <a:pt x="5986" y="9169"/>
                    </a:cubicBezTo>
                    <a:cubicBezTo>
                      <a:pt x="5608" y="9515"/>
                      <a:pt x="5135" y="9704"/>
                      <a:pt x="4631" y="9704"/>
                    </a:cubicBezTo>
                    <a:cubicBezTo>
                      <a:pt x="4127" y="9704"/>
                      <a:pt x="3655" y="9515"/>
                      <a:pt x="3340" y="9169"/>
                    </a:cubicBezTo>
                    <a:cubicBezTo>
                      <a:pt x="3182" y="9011"/>
                      <a:pt x="3182" y="8791"/>
                      <a:pt x="3340" y="8665"/>
                    </a:cubicBezTo>
                    <a:cubicBezTo>
                      <a:pt x="3418" y="8586"/>
                      <a:pt x="3513" y="8547"/>
                      <a:pt x="3603" y="8547"/>
                    </a:cubicBezTo>
                    <a:cubicBezTo>
                      <a:pt x="3694" y="8547"/>
                      <a:pt x="3781" y="8586"/>
                      <a:pt x="3844" y="8665"/>
                    </a:cubicBezTo>
                    <a:cubicBezTo>
                      <a:pt x="4064" y="8885"/>
                      <a:pt x="4348" y="8996"/>
                      <a:pt x="4631" y="8996"/>
                    </a:cubicBezTo>
                    <a:cubicBezTo>
                      <a:pt x="4915" y="8996"/>
                      <a:pt x="5198" y="8885"/>
                      <a:pt x="5419" y="8665"/>
                    </a:cubicBezTo>
                    <a:cubicBezTo>
                      <a:pt x="5498" y="8586"/>
                      <a:pt x="5600" y="8547"/>
                      <a:pt x="5695" y="8547"/>
                    </a:cubicBezTo>
                    <a:close/>
                    <a:moveTo>
                      <a:pt x="4663" y="1"/>
                    </a:moveTo>
                    <a:cubicBezTo>
                      <a:pt x="2426" y="1"/>
                      <a:pt x="599" y="1828"/>
                      <a:pt x="599" y="4097"/>
                    </a:cubicBezTo>
                    <a:lnTo>
                      <a:pt x="599" y="6270"/>
                    </a:lnTo>
                    <a:cubicBezTo>
                      <a:pt x="158" y="7751"/>
                      <a:pt x="441" y="9137"/>
                      <a:pt x="1260" y="10240"/>
                    </a:cubicBezTo>
                    <a:cubicBezTo>
                      <a:pt x="2079" y="11343"/>
                      <a:pt x="3340" y="11973"/>
                      <a:pt x="4663" y="11973"/>
                    </a:cubicBezTo>
                    <a:cubicBezTo>
                      <a:pt x="6018" y="11973"/>
                      <a:pt x="7309" y="11343"/>
                      <a:pt x="8097" y="10240"/>
                    </a:cubicBezTo>
                    <a:cubicBezTo>
                      <a:pt x="8916" y="9169"/>
                      <a:pt x="9200" y="7783"/>
                      <a:pt x="8758" y="6270"/>
                    </a:cubicBezTo>
                    <a:lnTo>
                      <a:pt x="8758" y="4097"/>
                    </a:lnTo>
                    <a:cubicBezTo>
                      <a:pt x="8758" y="2994"/>
                      <a:pt x="8349" y="1954"/>
                      <a:pt x="7593" y="1167"/>
                    </a:cubicBezTo>
                    <a:cubicBezTo>
                      <a:pt x="6805" y="379"/>
                      <a:pt x="5766" y="1"/>
                      <a:pt x="466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4"/>
              <p:cNvSpPr/>
              <p:nvPr/>
            </p:nvSpPr>
            <p:spPr>
              <a:xfrm>
                <a:off x="-54612025" y="3198925"/>
                <a:ext cx="96100" cy="123675"/>
              </a:xfrm>
              <a:custGeom>
                <a:rect b="b" l="l" r="r" t="t"/>
                <a:pathLst>
                  <a:path extrusionOk="0" h="4947" w="3844">
                    <a:moveTo>
                      <a:pt x="851" y="0"/>
                    </a:moveTo>
                    <a:cubicBezTo>
                      <a:pt x="536" y="0"/>
                      <a:pt x="221" y="95"/>
                      <a:pt x="1" y="252"/>
                    </a:cubicBezTo>
                    <a:cubicBezTo>
                      <a:pt x="662" y="504"/>
                      <a:pt x="1261" y="882"/>
                      <a:pt x="1765" y="1418"/>
                    </a:cubicBezTo>
                    <a:cubicBezTo>
                      <a:pt x="2679" y="2363"/>
                      <a:pt x="3183" y="3560"/>
                      <a:pt x="3183" y="4821"/>
                    </a:cubicBezTo>
                    <a:lnTo>
                      <a:pt x="3183" y="4947"/>
                    </a:lnTo>
                    <a:cubicBezTo>
                      <a:pt x="3592" y="4695"/>
                      <a:pt x="3844" y="4253"/>
                      <a:pt x="3844" y="3749"/>
                    </a:cubicBezTo>
                    <a:cubicBezTo>
                      <a:pt x="3844" y="3466"/>
                      <a:pt x="3781" y="3214"/>
                      <a:pt x="3655" y="2993"/>
                    </a:cubicBezTo>
                    <a:cubicBezTo>
                      <a:pt x="3781" y="2741"/>
                      <a:pt x="3844" y="2521"/>
                      <a:pt x="3844" y="2237"/>
                    </a:cubicBezTo>
                    <a:cubicBezTo>
                      <a:pt x="3844" y="1380"/>
                      <a:pt x="3123" y="716"/>
                      <a:pt x="2330" y="716"/>
                    </a:cubicBezTo>
                    <a:cubicBezTo>
                      <a:pt x="2279" y="716"/>
                      <a:pt x="2227" y="719"/>
                      <a:pt x="2174" y="725"/>
                    </a:cubicBezTo>
                    <a:cubicBezTo>
                      <a:pt x="1891" y="252"/>
                      <a:pt x="1418" y="0"/>
                      <a:pt x="85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24"/>
              <p:cNvSpPr/>
              <p:nvPr/>
            </p:nvSpPr>
            <p:spPr>
              <a:xfrm>
                <a:off x="-54793175" y="3353300"/>
                <a:ext cx="18925" cy="60675"/>
              </a:xfrm>
              <a:custGeom>
                <a:rect b="b" l="l" r="r" t="t"/>
                <a:pathLst>
                  <a:path extrusionOk="0" h="2427" w="757">
                    <a:moveTo>
                      <a:pt x="757" y="0"/>
                    </a:moveTo>
                    <a:cubicBezTo>
                      <a:pt x="316" y="284"/>
                      <a:pt x="0" y="756"/>
                      <a:pt x="0" y="1292"/>
                    </a:cubicBezTo>
                    <a:cubicBezTo>
                      <a:pt x="0" y="1765"/>
                      <a:pt x="190" y="2174"/>
                      <a:pt x="536" y="2426"/>
                    </a:cubicBezTo>
                    <a:cubicBezTo>
                      <a:pt x="505" y="1859"/>
                      <a:pt x="599" y="1292"/>
                      <a:pt x="757" y="756"/>
                    </a:cubicBezTo>
                    <a:lnTo>
                      <a:pt x="75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18" name="Google Shape;618;p24"/>
          <p:cNvGrpSpPr/>
          <p:nvPr/>
        </p:nvGrpSpPr>
        <p:grpSpPr>
          <a:xfrm>
            <a:off x="4250246" y="3566054"/>
            <a:ext cx="258069" cy="336702"/>
            <a:chOff x="-52005775" y="3208025"/>
            <a:chExt cx="244175" cy="318575"/>
          </a:xfrm>
        </p:grpSpPr>
        <p:sp>
          <p:nvSpPr>
            <p:cNvPr id="619" name="Google Shape;619;p24"/>
            <p:cNvSpPr/>
            <p:nvPr/>
          </p:nvSpPr>
          <p:spPr>
            <a:xfrm>
              <a:off x="-51800200" y="3469850"/>
              <a:ext cx="38600" cy="56750"/>
            </a:xfrm>
            <a:custGeom>
              <a:rect b="b" l="l" r="r" t="t"/>
              <a:pathLst>
                <a:path extrusionOk="0" h="2270" w="1544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-52005775" y="3208025"/>
              <a:ext cx="111875" cy="131900"/>
            </a:xfrm>
            <a:custGeom>
              <a:rect b="b" l="l" r="r" t="t"/>
              <a:pathLst>
                <a:path extrusionOk="0" h="5276" w="4475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-51800200" y="3385575"/>
              <a:ext cx="37025" cy="37850"/>
            </a:xfrm>
            <a:custGeom>
              <a:rect b="b" l="l" r="r" t="t"/>
              <a:pathLst>
                <a:path extrusionOk="0" h="1514" w="1481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-51800200" y="3348575"/>
              <a:ext cx="37025" cy="37025"/>
            </a:xfrm>
            <a:custGeom>
              <a:rect b="b" l="l" r="r" t="t"/>
              <a:pathLst>
                <a:path extrusionOk="0" h="1481" w="1481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-51800200" y="3423400"/>
              <a:ext cx="37025" cy="37025"/>
            </a:xfrm>
            <a:custGeom>
              <a:rect b="b" l="l" r="r" t="t"/>
              <a:pathLst>
                <a:path extrusionOk="0" h="1481" w="1481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-51875025" y="3208025"/>
              <a:ext cx="111850" cy="131125"/>
            </a:xfrm>
            <a:custGeom>
              <a:rect b="b" l="l" r="r" t="t"/>
              <a:pathLst>
                <a:path extrusionOk="0" h="5245" w="4474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-52005000" y="3469850"/>
              <a:ext cx="38625" cy="56750"/>
            </a:xfrm>
            <a:custGeom>
              <a:rect b="b" l="l" r="r" t="t"/>
              <a:pathLst>
                <a:path extrusionOk="0" h="2270" w="1545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-52005000" y="3423400"/>
              <a:ext cx="37050" cy="37025"/>
            </a:xfrm>
            <a:custGeom>
              <a:rect b="b" l="l" r="r" t="t"/>
              <a:pathLst>
                <a:path extrusionOk="0" h="1481" w="1482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-52005000" y="3385575"/>
              <a:ext cx="37050" cy="37850"/>
            </a:xfrm>
            <a:custGeom>
              <a:rect b="b" l="l" r="r" t="t"/>
              <a:pathLst>
                <a:path extrusionOk="0" h="1514" w="1482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-51957725" y="3298150"/>
              <a:ext cx="148100" cy="209550"/>
            </a:xfrm>
            <a:custGeom>
              <a:rect b="b" l="l" r="r" t="t"/>
              <a:pathLst>
                <a:path extrusionOk="0" h="8382" w="5924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-52005000" y="3348575"/>
              <a:ext cx="37050" cy="37025"/>
            </a:xfrm>
            <a:custGeom>
              <a:rect b="b" l="l" r="r" t="t"/>
              <a:pathLst>
                <a:path extrusionOk="0" h="1481" w="1482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0" name="Google Shape;630;p24"/>
          <p:cNvGrpSpPr/>
          <p:nvPr/>
        </p:nvGrpSpPr>
        <p:grpSpPr>
          <a:xfrm>
            <a:off x="4212790" y="1802551"/>
            <a:ext cx="295536" cy="336332"/>
            <a:chOff x="-54793175" y="3982600"/>
            <a:chExt cx="279625" cy="318225"/>
          </a:xfrm>
        </p:grpSpPr>
        <p:sp>
          <p:nvSpPr>
            <p:cNvPr id="631" name="Google Shape;631;p24"/>
            <p:cNvSpPr/>
            <p:nvPr/>
          </p:nvSpPr>
          <p:spPr>
            <a:xfrm>
              <a:off x="-54646675" y="3982600"/>
              <a:ext cx="113425" cy="111075"/>
            </a:xfrm>
            <a:custGeom>
              <a:rect b="b" l="l" r="r" t="t"/>
              <a:pathLst>
                <a:path extrusionOk="0" h="4443" w="4537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-54644325" y="4003075"/>
              <a:ext cx="36250" cy="90600"/>
            </a:xfrm>
            <a:custGeom>
              <a:rect b="b" l="l" r="r" t="t"/>
              <a:pathLst>
                <a:path extrusionOk="0" h="3624" w="145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-54773475" y="3983400"/>
              <a:ext cx="113425" cy="111075"/>
            </a:xfrm>
            <a:custGeom>
              <a:rect b="b" l="l" r="r" t="t"/>
              <a:pathLst>
                <a:path extrusionOk="0" h="4443" w="4537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-54699450" y="4003075"/>
              <a:ext cx="36250" cy="90600"/>
            </a:xfrm>
            <a:custGeom>
              <a:rect b="b" l="l" r="r" t="t"/>
              <a:pathLst>
                <a:path extrusionOk="0" h="3624" w="145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-54756150" y="4112550"/>
              <a:ext cx="204800" cy="188275"/>
            </a:xfrm>
            <a:custGeom>
              <a:rect b="b" l="l" r="r" t="t"/>
              <a:pathLst>
                <a:path extrusionOk="0" h="7531" w="8192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-54532475" y="413697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-54793175" y="4136975"/>
              <a:ext cx="18925" cy="65400"/>
            </a:xfrm>
            <a:custGeom>
              <a:rect b="b" l="l" r="r" t="t"/>
              <a:pathLst>
                <a:path extrusionOk="0" h="2616" w="757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24"/>
          <p:cNvGrpSpPr/>
          <p:nvPr/>
        </p:nvGrpSpPr>
        <p:grpSpPr>
          <a:xfrm>
            <a:off x="3655398" y="3566662"/>
            <a:ext cx="337151" cy="335486"/>
            <a:chOff x="-52851675" y="3585650"/>
            <a:chExt cx="319000" cy="317425"/>
          </a:xfrm>
        </p:grpSpPr>
        <p:sp>
          <p:nvSpPr>
            <p:cNvPr id="639" name="Google Shape;639;p24"/>
            <p:cNvSpPr/>
            <p:nvPr/>
          </p:nvSpPr>
          <p:spPr>
            <a:xfrm>
              <a:off x="-52851675" y="3641575"/>
              <a:ext cx="319000" cy="106350"/>
            </a:xfrm>
            <a:custGeom>
              <a:rect b="b" l="l" r="r" t="t"/>
              <a:pathLst>
                <a:path extrusionOk="0" h="4254" w="1276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-52787100" y="3585650"/>
              <a:ext cx="189050" cy="52000"/>
            </a:xfrm>
            <a:custGeom>
              <a:rect b="b" l="l" r="r" t="t"/>
              <a:pathLst>
                <a:path extrusionOk="0" h="2080" w="7562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-52794975" y="3696700"/>
              <a:ext cx="127625" cy="74850"/>
            </a:xfrm>
            <a:custGeom>
              <a:rect b="b" l="l" r="r" t="t"/>
              <a:pathLst>
                <a:path extrusionOk="0" h="2994" w="5105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-52795750" y="3700625"/>
              <a:ext cx="204800" cy="202450"/>
            </a:xfrm>
            <a:custGeom>
              <a:rect b="b" l="l" r="r" t="t"/>
              <a:pathLst>
                <a:path extrusionOk="0" h="8098" w="8192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-52832775" y="3740025"/>
              <a:ext cx="18125" cy="64600"/>
            </a:xfrm>
            <a:custGeom>
              <a:rect b="b" l="l" r="r" t="t"/>
              <a:pathLst>
                <a:path extrusionOk="0" h="2584" w="725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-52570500" y="3740025"/>
              <a:ext cx="18925" cy="64600"/>
            </a:xfrm>
            <a:custGeom>
              <a:rect b="b" l="l" r="r" t="t"/>
              <a:pathLst>
                <a:path extrusionOk="0" h="2584" w="757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5" name="Google Shape;645;p24"/>
          <p:cNvSpPr txBox="1"/>
          <p:nvPr/>
        </p:nvSpPr>
        <p:spPr>
          <a:xfrm>
            <a:off x="4791993" y="3566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Junior developers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646" name="Google Shape;646;p24"/>
          <p:cNvSpPr txBox="1"/>
          <p:nvPr/>
        </p:nvSpPr>
        <p:spPr>
          <a:xfrm>
            <a:off x="4791993" y="2964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Medior developers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647" name="Google Shape;647;p24"/>
          <p:cNvSpPr txBox="1"/>
          <p:nvPr/>
        </p:nvSpPr>
        <p:spPr>
          <a:xfrm>
            <a:off x="4791993" y="2362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Senior developers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grpSp>
        <p:nvGrpSpPr>
          <p:cNvPr id="648" name="Google Shape;648;p24"/>
          <p:cNvGrpSpPr/>
          <p:nvPr/>
        </p:nvGrpSpPr>
        <p:grpSpPr>
          <a:xfrm>
            <a:off x="3122967" y="1199182"/>
            <a:ext cx="1385348" cy="337178"/>
            <a:chOff x="3518475" y="1158382"/>
            <a:chExt cx="1385348" cy="337178"/>
          </a:xfrm>
        </p:grpSpPr>
        <p:grpSp>
          <p:nvGrpSpPr>
            <p:cNvPr id="649" name="Google Shape;649;p24"/>
            <p:cNvGrpSpPr/>
            <p:nvPr/>
          </p:nvGrpSpPr>
          <p:grpSpPr>
            <a:xfrm>
              <a:off x="4608288" y="1158382"/>
              <a:ext cx="295536" cy="337178"/>
              <a:chOff x="-51623775" y="3584850"/>
              <a:chExt cx="279625" cy="319025"/>
            </a:xfrm>
          </p:grpSpPr>
          <p:sp>
            <p:nvSpPr>
              <p:cNvPr id="650" name="Google Shape;650;p24"/>
              <p:cNvSpPr/>
              <p:nvPr/>
            </p:nvSpPr>
            <p:spPr>
              <a:xfrm>
                <a:off x="-51497750" y="3832175"/>
                <a:ext cx="26000" cy="13200"/>
              </a:xfrm>
              <a:custGeom>
                <a:rect b="b" l="l" r="r" t="t"/>
                <a:pathLst>
                  <a:path extrusionOk="0" h="528" w="1040">
                    <a:moveTo>
                      <a:pt x="504" y="0"/>
                    </a:moveTo>
                    <a:cubicBezTo>
                      <a:pt x="378" y="189"/>
                      <a:pt x="252" y="252"/>
                      <a:pt x="0" y="410"/>
                    </a:cubicBezTo>
                    <a:cubicBezTo>
                      <a:pt x="158" y="489"/>
                      <a:pt x="339" y="528"/>
                      <a:pt x="520" y="528"/>
                    </a:cubicBezTo>
                    <a:cubicBezTo>
                      <a:pt x="701" y="528"/>
                      <a:pt x="882" y="489"/>
                      <a:pt x="1040" y="410"/>
                    </a:cubicBezTo>
                    <a:cubicBezTo>
                      <a:pt x="788" y="252"/>
                      <a:pt x="693" y="158"/>
                      <a:pt x="50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24"/>
              <p:cNvSpPr/>
              <p:nvPr/>
            </p:nvSpPr>
            <p:spPr>
              <a:xfrm>
                <a:off x="-51574150" y="3809300"/>
                <a:ext cx="78000" cy="26550"/>
              </a:xfrm>
              <a:custGeom>
                <a:rect b="b" l="l" r="r" t="t"/>
                <a:pathLst>
                  <a:path extrusionOk="0" h="1062" w="3120">
                    <a:moveTo>
                      <a:pt x="2547" y="1"/>
                    </a:moveTo>
                    <a:cubicBezTo>
                      <a:pt x="2380" y="1"/>
                      <a:pt x="2203" y="61"/>
                      <a:pt x="2048" y="191"/>
                    </a:cubicBezTo>
                    <a:cubicBezTo>
                      <a:pt x="1784" y="477"/>
                      <a:pt x="1443" y="609"/>
                      <a:pt x="1078" y="609"/>
                    </a:cubicBezTo>
                    <a:cubicBezTo>
                      <a:pt x="921" y="609"/>
                      <a:pt x="760" y="585"/>
                      <a:pt x="599" y="537"/>
                    </a:cubicBezTo>
                    <a:lnTo>
                      <a:pt x="0" y="348"/>
                    </a:lnTo>
                    <a:lnTo>
                      <a:pt x="0" y="348"/>
                    </a:lnTo>
                    <a:cubicBezTo>
                      <a:pt x="401" y="819"/>
                      <a:pt x="977" y="1061"/>
                      <a:pt x="1572" y="1061"/>
                    </a:cubicBezTo>
                    <a:cubicBezTo>
                      <a:pt x="1773" y="1061"/>
                      <a:pt x="1975" y="1034"/>
                      <a:pt x="2174" y="978"/>
                    </a:cubicBezTo>
                    <a:cubicBezTo>
                      <a:pt x="2615" y="821"/>
                      <a:pt x="2804" y="632"/>
                      <a:pt x="3119" y="348"/>
                    </a:cubicBezTo>
                    <a:cubicBezTo>
                      <a:pt x="3008" y="125"/>
                      <a:pt x="2787" y="1"/>
                      <a:pt x="254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24"/>
              <p:cNvSpPr/>
              <p:nvPr/>
            </p:nvSpPr>
            <p:spPr>
              <a:xfrm>
                <a:off x="-51579675" y="3837675"/>
                <a:ext cx="190625" cy="66200"/>
              </a:xfrm>
              <a:custGeom>
                <a:rect b="b" l="l" r="r" t="t"/>
                <a:pathLst>
                  <a:path extrusionOk="0" h="2648" w="7625">
                    <a:moveTo>
                      <a:pt x="7625" y="1"/>
                    </a:moveTo>
                    <a:lnTo>
                      <a:pt x="7625" y="1"/>
                    </a:lnTo>
                    <a:cubicBezTo>
                      <a:pt x="7121" y="442"/>
                      <a:pt x="6491" y="662"/>
                      <a:pt x="5829" y="662"/>
                    </a:cubicBezTo>
                    <a:cubicBezTo>
                      <a:pt x="5577" y="662"/>
                      <a:pt x="5356" y="631"/>
                      <a:pt x="5104" y="568"/>
                    </a:cubicBezTo>
                    <a:cubicBezTo>
                      <a:pt x="4758" y="914"/>
                      <a:pt x="4285" y="1103"/>
                      <a:pt x="3813" y="1103"/>
                    </a:cubicBezTo>
                    <a:cubicBezTo>
                      <a:pt x="3340" y="1103"/>
                      <a:pt x="2868" y="914"/>
                      <a:pt x="2521" y="568"/>
                    </a:cubicBezTo>
                    <a:cubicBezTo>
                      <a:pt x="2269" y="631"/>
                      <a:pt x="2048" y="662"/>
                      <a:pt x="1796" y="662"/>
                    </a:cubicBezTo>
                    <a:cubicBezTo>
                      <a:pt x="1135" y="662"/>
                      <a:pt x="505" y="442"/>
                      <a:pt x="1" y="1"/>
                    </a:cubicBezTo>
                    <a:lnTo>
                      <a:pt x="1" y="1"/>
                    </a:lnTo>
                    <a:cubicBezTo>
                      <a:pt x="599" y="1576"/>
                      <a:pt x="2111" y="2647"/>
                      <a:pt x="3813" y="2647"/>
                    </a:cubicBezTo>
                    <a:cubicBezTo>
                      <a:pt x="5514" y="2647"/>
                      <a:pt x="7058" y="1576"/>
                      <a:pt x="762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24"/>
              <p:cNvSpPr/>
              <p:nvPr/>
            </p:nvSpPr>
            <p:spPr>
              <a:xfrm>
                <a:off x="-51473350" y="3809250"/>
                <a:ext cx="78000" cy="26500"/>
              </a:xfrm>
              <a:custGeom>
                <a:rect b="b" l="l" r="r" t="t"/>
                <a:pathLst>
                  <a:path extrusionOk="0" h="1060" w="3120">
                    <a:moveTo>
                      <a:pt x="600" y="1"/>
                    </a:moveTo>
                    <a:cubicBezTo>
                      <a:pt x="364" y="1"/>
                      <a:pt x="129" y="117"/>
                      <a:pt x="1" y="319"/>
                    </a:cubicBezTo>
                    <a:cubicBezTo>
                      <a:pt x="284" y="602"/>
                      <a:pt x="505" y="823"/>
                      <a:pt x="946" y="949"/>
                    </a:cubicBezTo>
                    <a:cubicBezTo>
                      <a:pt x="1155" y="1024"/>
                      <a:pt x="1369" y="1059"/>
                      <a:pt x="1580" y="1059"/>
                    </a:cubicBezTo>
                    <a:cubicBezTo>
                      <a:pt x="2163" y="1059"/>
                      <a:pt x="2727" y="790"/>
                      <a:pt x="3120" y="350"/>
                    </a:cubicBezTo>
                    <a:lnTo>
                      <a:pt x="3120" y="350"/>
                    </a:lnTo>
                    <a:lnTo>
                      <a:pt x="2521" y="539"/>
                    </a:lnTo>
                    <a:cubicBezTo>
                      <a:pt x="2369" y="587"/>
                      <a:pt x="2212" y="611"/>
                      <a:pt x="2056" y="611"/>
                    </a:cubicBezTo>
                    <a:cubicBezTo>
                      <a:pt x="1693" y="611"/>
                      <a:pt x="1336" y="479"/>
                      <a:pt x="1072" y="193"/>
                    </a:cubicBezTo>
                    <a:cubicBezTo>
                      <a:pt x="940" y="61"/>
                      <a:pt x="770" y="1"/>
                      <a:pt x="60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24"/>
              <p:cNvSpPr/>
              <p:nvPr/>
            </p:nvSpPr>
            <p:spPr>
              <a:xfrm>
                <a:off x="-51598575" y="3584850"/>
                <a:ext cx="226850" cy="111875"/>
              </a:xfrm>
              <a:custGeom>
                <a:rect b="b" l="l" r="r" t="t"/>
                <a:pathLst>
                  <a:path extrusionOk="0" h="4475" w="9074">
                    <a:moveTo>
                      <a:pt x="757" y="1"/>
                    </a:moveTo>
                    <a:cubicBezTo>
                      <a:pt x="379" y="1"/>
                      <a:pt x="1" y="347"/>
                      <a:pt x="1" y="725"/>
                    </a:cubicBezTo>
                    <a:cubicBezTo>
                      <a:pt x="1" y="1009"/>
                      <a:pt x="158" y="1261"/>
                      <a:pt x="379" y="1355"/>
                    </a:cubicBezTo>
                    <a:lnTo>
                      <a:pt x="379" y="4474"/>
                    </a:lnTo>
                    <a:lnTo>
                      <a:pt x="3561" y="4474"/>
                    </a:lnTo>
                    <a:lnTo>
                      <a:pt x="3120" y="4033"/>
                    </a:lnTo>
                    <a:cubicBezTo>
                      <a:pt x="2962" y="3876"/>
                      <a:pt x="2962" y="3655"/>
                      <a:pt x="3120" y="3529"/>
                    </a:cubicBezTo>
                    <a:lnTo>
                      <a:pt x="4191" y="2458"/>
                    </a:lnTo>
                    <a:cubicBezTo>
                      <a:pt x="4269" y="2379"/>
                      <a:pt x="4364" y="2340"/>
                      <a:pt x="4455" y="2340"/>
                    </a:cubicBezTo>
                    <a:cubicBezTo>
                      <a:pt x="4545" y="2340"/>
                      <a:pt x="4632" y="2379"/>
                      <a:pt x="4695" y="2458"/>
                    </a:cubicBezTo>
                    <a:lnTo>
                      <a:pt x="5766" y="3529"/>
                    </a:lnTo>
                    <a:cubicBezTo>
                      <a:pt x="5923" y="3687"/>
                      <a:pt x="5923" y="3939"/>
                      <a:pt x="5766" y="4033"/>
                    </a:cubicBezTo>
                    <a:lnTo>
                      <a:pt x="5325" y="4474"/>
                    </a:lnTo>
                    <a:lnTo>
                      <a:pt x="8507" y="4474"/>
                    </a:lnTo>
                    <a:lnTo>
                      <a:pt x="8507" y="1355"/>
                    </a:lnTo>
                    <a:cubicBezTo>
                      <a:pt x="8759" y="1261"/>
                      <a:pt x="8885" y="1009"/>
                      <a:pt x="8885" y="725"/>
                    </a:cubicBezTo>
                    <a:cubicBezTo>
                      <a:pt x="9074" y="347"/>
                      <a:pt x="8696" y="1"/>
                      <a:pt x="8318" y="1"/>
                    </a:cubicBezTo>
                    <a:cubicBezTo>
                      <a:pt x="7908" y="1"/>
                      <a:pt x="7562" y="347"/>
                      <a:pt x="7562" y="725"/>
                    </a:cubicBezTo>
                    <a:cubicBezTo>
                      <a:pt x="7562" y="883"/>
                      <a:pt x="7625" y="1009"/>
                      <a:pt x="7688" y="1135"/>
                    </a:cubicBezTo>
                    <a:lnTo>
                      <a:pt x="6428" y="2143"/>
                    </a:lnTo>
                    <a:lnTo>
                      <a:pt x="5167" y="1135"/>
                    </a:lnTo>
                    <a:cubicBezTo>
                      <a:pt x="5262" y="1009"/>
                      <a:pt x="5293" y="883"/>
                      <a:pt x="5293" y="725"/>
                    </a:cubicBezTo>
                    <a:cubicBezTo>
                      <a:pt x="5293" y="347"/>
                      <a:pt x="4947" y="1"/>
                      <a:pt x="4537" y="1"/>
                    </a:cubicBezTo>
                    <a:cubicBezTo>
                      <a:pt x="4159" y="1"/>
                      <a:pt x="3781" y="347"/>
                      <a:pt x="3781" y="725"/>
                    </a:cubicBezTo>
                    <a:cubicBezTo>
                      <a:pt x="3781" y="883"/>
                      <a:pt x="3844" y="1009"/>
                      <a:pt x="3907" y="1135"/>
                    </a:cubicBezTo>
                    <a:lnTo>
                      <a:pt x="2647" y="2143"/>
                    </a:lnTo>
                    <a:lnTo>
                      <a:pt x="1387" y="1135"/>
                    </a:lnTo>
                    <a:cubicBezTo>
                      <a:pt x="1481" y="1009"/>
                      <a:pt x="1513" y="883"/>
                      <a:pt x="1513" y="725"/>
                    </a:cubicBezTo>
                    <a:cubicBezTo>
                      <a:pt x="1513" y="347"/>
                      <a:pt x="1166" y="1"/>
                      <a:pt x="75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24"/>
              <p:cNvSpPr/>
              <p:nvPr/>
            </p:nvSpPr>
            <p:spPr>
              <a:xfrm>
                <a:off x="-51623775" y="3703775"/>
                <a:ext cx="18125" cy="63825"/>
              </a:xfrm>
              <a:custGeom>
                <a:rect b="b" l="l" r="r" t="t"/>
                <a:pathLst>
                  <a:path extrusionOk="0" h="2553" w="725">
                    <a:moveTo>
                      <a:pt x="725" y="1"/>
                    </a:moveTo>
                    <a:cubicBezTo>
                      <a:pt x="252" y="190"/>
                      <a:pt x="0" y="726"/>
                      <a:pt x="0" y="1261"/>
                    </a:cubicBezTo>
                    <a:cubicBezTo>
                      <a:pt x="0" y="1797"/>
                      <a:pt x="315" y="2301"/>
                      <a:pt x="725" y="2553"/>
                    </a:cubicBezTo>
                    <a:lnTo>
                      <a:pt x="7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24"/>
              <p:cNvSpPr/>
              <p:nvPr/>
            </p:nvSpPr>
            <p:spPr>
              <a:xfrm>
                <a:off x="-51363075" y="3703000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24"/>
              <p:cNvSpPr/>
              <p:nvPr/>
            </p:nvSpPr>
            <p:spPr>
              <a:xfrm>
                <a:off x="-51586750" y="3716375"/>
                <a:ext cx="207150" cy="89775"/>
              </a:xfrm>
              <a:custGeom>
                <a:rect b="b" l="l" r="r" t="t"/>
                <a:pathLst>
                  <a:path extrusionOk="0" h="3591" w="8286">
                    <a:moveTo>
                      <a:pt x="2615" y="757"/>
                    </a:moveTo>
                    <a:cubicBezTo>
                      <a:pt x="2804" y="757"/>
                      <a:pt x="2962" y="915"/>
                      <a:pt x="2962" y="1104"/>
                    </a:cubicBezTo>
                    <a:cubicBezTo>
                      <a:pt x="2962" y="1293"/>
                      <a:pt x="2804" y="1450"/>
                      <a:pt x="2615" y="1450"/>
                    </a:cubicBezTo>
                    <a:cubicBezTo>
                      <a:pt x="2394" y="1450"/>
                      <a:pt x="2237" y="1293"/>
                      <a:pt x="2237" y="1104"/>
                    </a:cubicBezTo>
                    <a:cubicBezTo>
                      <a:pt x="2237" y="915"/>
                      <a:pt x="2394" y="757"/>
                      <a:pt x="2615" y="757"/>
                    </a:cubicBezTo>
                    <a:close/>
                    <a:moveTo>
                      <a:pt x="5608" y="757"/>
                    </a:moveTo>
                    <a:cubicBezTo>
                      <a:pt x="5797" y="757"/>
                      <a:pt x="5955" y="915"/>
                      <a:pt x="5955" y="1104"/>
                    </a:cubicBezTo>
                    <a:cubicBezTo>
                      <a:pt x="5955" y="1293"/>
                      <a:pt x="5797" y="1450"/>
                      <a:pt x="5608" y="1450"/>
                    </a:cubicBezTo>
                    <a:cubicBezTo>
                      <a:pt x="5387" y="1450"/>
                      <a:pt x="5230" y="1293"/>
                      <a:pt x="5230" y="1104"/>
                    </a:cubicBezTo>
                    <a:cubicBezTo>
                      <a:pt x="5198" y="915"/>
                      <a:pt x="5387" y="757"/>
                      <a:pt x="5608" y="757"/>
                    </a:cubicBezTo>
                    <a:close/>
                    <a:moveTo>
                      <a:pt x="95" y="1"/>
                    </a:moveTo>
                    <a:lnTo>
                      <a:pt x="95" y="3088"/>
                    </a:lnTo>
                    <a:lnTo>
                      <a:pt x="0" y="3088"/>
                    </a:lnTo>
                    <a:lnTo>
                      <a:pt x="1386" y="3561"/>
                    </a:lnTo>
                    <a:cubicBezTo>
                      <a:pt x="1451" y="3577"/>
                      <a:pt x="1517" y="3585"/>
                      <a:pt x="1581" y="3585"/>
                    </a:cubicBezTo>
                    <a:cubicBezTo>
                      <a:pt x="1764" y="3585"/>
                      <a:pt x="1939" y="3520"/>
                      <a:pt x="2079" y="3404"/>
                    </a:cubicBezTo>
                    <a:cubicBezTo>
                      <a:pt x="2371" y="3112"/>
                      <a:pt x="2737" y="2970"/>
                      <a:pt x="3098" y="2970"/>
                    </a:cubicBezTo>
                    <a:cubicBezTo>
                      <a:pt x="3478" y="2970"/>
                      <a:pt x="3852" y="3128"/>
                      <a:pt x="4127" y="3435"/>
                    </a:cubicBezTo>
                    <a:cubicBezTo>
                      <a:pt x="4415" y="3132"/>
                      <a:pt x="4791" y="2982"/>
                      <a:pt x="5166" y="2982"/>
                    </a:cubicBezTo>
                    <a:cubicBezTo>
                      <a:pt x="5531" y="2982"/>
                      <a:pt x="5895" y="3124"/>
                      <a:pt x="6175" y="3404"/>
                    </a:cubicBezTo>
                    <a:cubicBezTo>
                      <a:pt x="6329" y="3535"/>
                      <a:pt x="6483" y="3591"/>
                      <a:pt x="6658" y="3591"/>
                    </a:cubicBezTo>
                    <a:cubicBezTo>
                      <a:pt x="6734" y="3591"/>
                      <a:pt x="6814" y="3580"/>
                      <a:pt x="6900" y="3561"/>
                    </a:cubicBezTo>
                    <a:lnTo>
                      <a:pt x="8286" y="3088"/>
                    </a:lnTo>
                    <a:lnTo>
                      <a:pt x="828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24"/>
              <p:cNvSpPr/>
              <p:nvPr/>
            </p:nvSpPr>
            <p:spPr>
              <a:xfrm>
                <a:off x="-51497750" y="3666775"/>
                <a:ext cx="26000" cy="26800"/>
              </a:xfrm>
              <a:custGeom>
                <a:rect b="b" l="l" r="r" t="t"/>
                <a:pathLst>
                  <a:path extrusionOk="0" h="1072" w="1040">
                    <a:moveTo>
                      <a:pt x="536" y="0"/>
                    </a:moveTo>
                    <a:lnTo>
                      <a:pt x="0" y="536"/>
                    </a:lnTo>
                    <a:lnTo>
                      <a:pt x="536" y="1071"/>
                    </a:lnTo>
                    <a:lnTo>
                      <a:pt x="1040" y="536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9" name="Google Shape;659;p24"/>
            <p:cNvGrpSpPr/>
            <p:nvPr/>
          </p:nvGrpSpPr>
          <p:grpSpPr>
            <a:xfrm>
              <a:off x="4073800" y="1158382"/>
              <a:ext cx="295536" cy="337178"/>
              <a:chOff x="-51623775" y="3584850"/>
              <a:chExt cx="279625" cy="319025"/>
            </a:xfrm>
          </p:grpSpPr>
          <p:sp>
            <p:nvSpPr>
              <p:cNvPr id="660" name="Google Shape;660;p24"/>
              <p:cNvSpPr/>
              <p:nvPr/>
            </p:nvSpPr>
            <p:spPr>
              <a:xfrm>
                <a:off x="-51497750" y="3832175"/>
                <a:ext cx="26000" cy="13200"/>
              </a:xfrm>
              <a:custGeom>
                <a:rect b="b" l="l" r="r" t="t"/>
                <a:pathLst>
                  <a:path extrusionOk="0" h="528" w="1040">
                    <a:moveTo>
                      <a:pt x="504" y="0"/>
                    </a:moveTo>
                    <a:cubicBezTo>
                      <a:pt x="378" y="189"/>
                      <a:pt x="252" y="252"/>
                      <a:pt x="0" y="410"/>
                    </a:cubicBezTo>
                    <a:cubicBezTo>
                      <a:pt x="158" y="489"/>
                      <a:pt x="339" y="528"/>
                      <a:pt x="520" y="528"/>
                    </a:cubicBezTo>
                    <a:cubicBezTo>
                      <a:pt x="701" y="528"/>
                      <a:pt x="882" y="489"/>
                      <a:pt x="1040" y="410"/>
                    </a:cubicBezTo>
                    <a:cubicBezTo>
                      <a:pt x="788" y="252"/>
                      <a:pt x="693" y="158"/>
                      <a:pt x="50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24"/>
              <p:cNvSpPr/>
              <p:nvPr/>
            </p:nvSpPr>
            <p:spPr>
              <a:xfrm>
                <a:off x="-51574150" y="3809300"/>
                <a:ext cx="78000" cy="26550"/>
              </a:xfrm>
              <a:custGeom>
                <a:rect b="b" l="l" r="r" t="t"/>
                <a:pathLst>
                  <a:path extrusionOk="0" h="1062" w="3120">
                    <a:moveTo>
                      <a:pt x="2547" y="1"/>
                    </a:moveTo>
                    <a:cubicBezTo>
                      <a:pt x="2380" y="1"/>
                      <a:pt x="2203" y="61"/>
                      <a:pt x="2048" y="191"/>
                    </a:cubicBezTo>
                    <a:cubicBezTo>
                      <a:pt x="1784" y="477"/>
                      <a:pt x="1443" y="609"/>
                      <a:pt x="1078" y="609"/>
                    </a:cubicBezTo>
                    <a:cubicBezTo>
                      <a:pt x="921" y="609"/>
                      <a:pt x="760" y="585"/>
                      <a:pt x="599" y="537"/>
                    </a:cubicBezTo>
                    <a:lnTo>
                      <a:pt x="0" y="348"/>
                    </a:lnTo>
                    <a:lnTo>
                      <a:pt x="0" y="348"/>
                    </a:lnTo>
                    <a:cubicBezTo>
                      <a:pt x="401" y="819"/>
                      <a:pt x="977" y="1061"/>
                      <a:pt x="1572" y="1061"/>
                    </a:cubicBezTo>
                    <a:cubicBezTo>
                      <a:pt x="1773" y="1061"/>
                      <a:pt x="1975" y="1034"/>
                      <a:pt x="2174" y="978"/>
                    </a:cubicBezTo>
                    <a:cubicBezTo>
                      <a:pt x="2615" y="821"/>
                      <a:pt x="2804" y="632"/>
                      <a:pt x="3119" y="348"/>
                    </a:cubicBezTo>
                    <a:cubicBezTo>
                      <a:pt x="3008" y="125"/>
                      <a:pt x="2787" y="1"/>
                      <a:pt x="254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24"/>
              <p:cNvSpPr/>
              <p:nvPr/>
            </p:nvSpPr>
            <p:spPr>
              <a:xfrm>
                <a:off x="-51579675" y="3837675"/>
                <a:ext cx="190625" cy="66200"/>
              </a:xfrm>
              <a:custGeom>
                <a:rect b="b" l="l" r="r" t="t"/>
                <a:pathLst>
                  <a:path extrusionOk="0" h="2648" w="7625">
                    <a:moveTo>
                      <a:pt x="7625" y="1"/>
                    </a:moveTo>
                    <a:lnTo>
                      <a:pt x="7625" y="1"/>
                    </a:lnTo>
                    <a:cubicBezTo>
                      <a:pt x="7121" y="442"/>
                      <a:pt x="6491" y="662"/>
                      <a:pt x="5829" y="662"/>
                    </a:cubicBezTo>
                    <a:cubicBezTo>
                      <a:pt x="5577" y="662"/>
                      <a:pt x="5356" y="631"/>
                      <a:pt x="5104" y="568"/>
                    </a:cubicBezTo>
                    <a:cubicBezTo>
                      <a:pt x="4758" y="914"/>
                      <a:pt x="4285" y="1103"/>
                      <a:pt x="3813" y="1103"/>
                    </a:cubicBezTo>
                    <a:cubicBezTo>
                      <a:pt x="3340" y="1103"/>
                      <a:pt x="2868" y="914"/>
                      <a:pt x="2521" y="568"/>
                    </a:cubicBezTo>
                    <a:cubicBezTo>
                      <a:pt x="2269" y="631"/>
                      <a:pt x="2048" y="662"/>
                      <a:pt x="1796" y="662"/>
                    </a:cubicBezTo>
                    <a:cubicBezTo>
                      <a:pt x="1135" y="662"/>
                      <a:pt x="505" y="442"/>
                      <a:pt x="1" y="1"/>
                    </a:cubicBezTo>
                    <a:lnTo>
                      <a:pt x="1" y="1"/>
                    </a:lnTo>
                    <a:cubicBezTo>
                      <a:pt x="599" y="1576"/>
                      <a:pt x="2111" y="2647"/>
                      <a:pt x="3813" y="2647"/>
                    </a:cubicBezTo>
                    <a:cubicBezTo>
                      <a:pt x="5514" y="2647"/>
                      <a:pt x="7058" y="1576"/>
                      <a:pt x="762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24"/>
              <p:cNvSpPr/>
              <p:nvPr/>
            </p:nvSpPr>
            <p:spPr>
              <a:xfrm>
                <a:off x="-51473350" y="3809250"/>
                <a:ext cx="78000" cy="26500"/>
              </a:xfrm>
              <a:custGeom>
                <a:rect b="b" l="l" r="r" t="t"/>
                <a:pathLst>
                  <a:path extrusionOk="0" h="1060" w="3120">
                    <a:moveTo>
                      <a:pt x="600" y="1"/>
                    </a:moveTo>
                    <a:cubicBezTo>
                      <a:pt x="364" y="1"/>
                      <a:pt x="129" y="117"/>
                      <a:pt x="1" y="319"/>
                    </a:cubicBezTo>
                    <a:cubicBezTo>
                      <a:pt x="284" y="602"/>
                      <a:pt x="505" y="823"/>
                      <a:pt x="946" y="949"/>
                    </a:cubicBezTo>
                    <a:cubicBezTo>
                      <a:pt x="1155" y="1024"/>
                      <a:pt x="1369" y="1059"/>
                      <a:pt x="1580" y="1059"/>
                    </a:cubicBezTo>
                    <a:cubicBezTo>
                      <a:pt x="2163" y="1059"/>
                      <a:pt x="2727" y="790"/>
                      <a:pt x="3120" y="350"/>
                    </a:cubicBezTo>
                    <a:lnTo>
                      <a:pt x="3120" y="350"/>
                    </a:lnTo>
                    <a:lnTo>
                      <a:pt x="2521" y="539"/>
                    </a:lnTo>
                    <a:cubicBezTo>
                      <a:pt x="2369" y="587"/>
                      <a:pt x="2212" y="611"/>
                      <a:pt x="2056" y="611"/>
                    </a:cubicBezTo>
                    <a:cubicBezTo>
                      <a:pt x="1693" y="611"/>
                      <a:pt x="1336" y="479"/>
                      <a:pt x="1072" y="193"/>
                    </a:cubicBezTo>
                    <a:cubicBezTo>
                      <a:pt x="940" y="61"/>
                      <a:pt x="770" y="1"/>
                      <a:pt x="60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24"/>
              <p:cNvSpPr/>
              <p:nvPr/>
            </p:nvSpPr>
            <p:spPr>
              <a:xfrm>
                <a:off x="-51598575" y="3584850"/>
                <a:ext cx="226850" cy="111875"/>
              </a:xfrm>
              <a:custGeom>
                <a:rect b="b" l="l" r="r" t="t"/>
                <a:pathLst>
                  <a:path extrusionOk="0" h="4475" w="9074">
                    <a:moveTo>
                      <a:pt x="757" y="1"/>
                    </a:moveTo>
                    <a:cubicBezTo>
                      <a:pt x="379" y="1"/>
                      <a:pt x="1" y="347"/>
                      <a:pt x="1" y="725"/>
                    </a:cubicBezTo>
                    <a:cubicBezTo>
                      <a:pt x="1" y="1009"/>
                      <a:pt x="158" y="1261"/>
                      <a:pt x="379" y="1355"/>
                    </a:cubicBezTo>
                    <a:lnTo>
                      <a:pt x="379" y="4474"/>
                    </a:lnTo>
                    <a:lnTo>
                      <a:pt x="3561" y="4474"/>
                    </a:lnTo>
                    <a:lnTo>
                      <a:pt x="3120" y="4033"/>
                    </a:lnTo>
                    <a:cubicBezTo>
                      <a:pt x="2962" y="3876"/>
                      <a:pt x="2962" y="3655"/>
                      <a:pt x="3120" y="3529"/>
                    </a:cubicBezTo>
                    <a:lnTo>
                      <a:pt x="4191" y="2458"/>
                    </a:lnTo>
                    <a:cubicBezTo>
                      <a:pt x="4269" y="2379"/>
                      <a:pt x="4364" y="2340"/>
                      <a:pt x="4455" y="2340"/>
                    </a:cubicBezTo>
                    <a:cubicBezTo>
                      <a:pt x="4545" y="2340"/>
                      <a:pt x="4632" y="2379"/>
                      <a:pt x="4695" y="2458"/>
                    </a:cubicBezTo>
                    <a:lnTo>
                      <a:pt x="5766" y="3529"/>
                    </a:lnTo>
                    <a:cubicBezTo>
                      <a:pt x="5923" y="3687"/>
                      <a:pt x="5923" y="3939"/>
                      <a:pt x="5766" y="4033"/>
                    </a:cubicBezTo>
                    <a:lnTo>
                      <a:pt x="5325" y="4474"/>
                    </a:lnTo>
                    <a:lnTo>
                      <a:pt x="8507" y="4474"/>
                    </a:lnTo>
                    <a:lnTo>
                      <a:pt x="8507" y="1355"/>
                    </a:lnTo>
                    <a:cubicBezTo>
                      <a:pt x="8759" y="1261"/>
                      <a:pt x="8885" y="1009"/>
                      <a:pt x="8885" y="725"/>
                    </a:cubicBezTo>
                    <a:cubicBezTo>
                      <a:pt x="9074" y="347"/>
                      <a:pt x="8696" y="1"/>
                      <a:pt x="8318" y="1"/>
                    </a:cubicBezTo>
                    <a:cubicBezTo>
                      <a:pt x="7908" y="1"/>
                      <a:pt x="7562" y="347"/>
                      <a:pt x="7562" y="725"/>
                    </a:cubicBezTo>
                    <a:cubicBezTo>
                      <a:pt x="7562" y="883"/>
                      <a:pt x="7625" y="1009"/>
                      <a:pt x="7688" y="1135"/>
                    </a:cubicBezTo>
                    <a:lnTo>
                      <a:pt x="6428" y="2143"/>
                    </a:lnTo>
                    <a:lnTo>
                      <a:pt x="5167" y="1135"/>
                    </a:lnTo>
                    <a:cubicBezTo>
                      <a:pt x="5262" y="1009"/>
                      <a:pt x="5293" y="883"/>
                      <a:pt x="5293" y="725"/>
                    </a:cubicBezTo>
                    <a:cubicBezTo>
                      <a:pt x="5293" y="347"/>
                      <a:pt x="4947" y="1"/>
                      <a:pt x="4537" y="1"/>
                    </a:cubicBezTo>
                    <a:cubicBezTo>
                      <a:pt x="4159" y="1"/>
                      <a:pt x="3781" y="347"/>
                      <a:pt x="3781" y="725"/>
                    </a:cubicBezTo>
                    <a:cubicBezTo>
                      <a:pt x="3781" y="883"/>
                      <a:pt x="3844" y="1009"/>
                      <a:pt x="3907" y="1135"/>
                    </a:cubicBezTo>
                    <a:lnTo>
                      <a:pt x="2647" y="2143"/>
                    </a:lnTo>
                    <a:lnTo>
                      <a:pt x="1387" y="1135"/>
                    </a:lnTo>
                    <a:cubicBezTo>
                      <a:pt x="1481" y="1009"/>
                      <a:pt x="1513" y="883"/>
                      <a:pt x="1513" y="725"/>
                    </a:cubicBezTo>
                    <a:cubicBezTo>
                      <a:pt x="1513" y="347"/>
                      <a:pt x="1166" y="1"/>
                      <a:pt x="75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24"/>
              <p:cNvSpPr/>
              <p:nvPr/>
            </p:nvSpPr>
            <p:spPr>
              <a:xfrm>
                <a:off x="-51623775" y="3703775"/>
                <a:ext cx="18125" cy="63825"/>
              </a:xfrm>
              <a:custGeom>
                <a:rect b="b" l="l" r="r" t="t"/>
                <a:pathLst>
                  <a:path extrusionOk="0" h="2553" w="725">
                    <a:moveTo>
                      <a:pt x="725" y="1"/>
                    </a:moveTo>
                    <a:cubicBezTo>
                      <a:pt x="252" y="190"/>
                      <a:pt x="0" y="726"/>
                      <a:pt x="0" y="1261"/>
                    </a:cubicBezTo>
                    <a:cubicBezTo>
                      <a:pt x="0" y="1797"/>
                      <a:pt x="315" y="2301"/>
                      <a:pt x="725" y="2553"/>
                    </a:cubicBezTo>
                    <a:lnTo>
                      <a:pt x="7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24"/>
              <p:cNvSpPr/>
              <p:nvPr/>
            </p:nvSpPr>
            <p:spPr>
              <a:xfrm>
                <a:off x="-51363075" y="3703000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24"/>
              <p:cNvSpPr/>
              <p:nvPr/>
            </p:nvSpPr>
            <p:spPr>
              <a:xfrm>
                <a:off x="-51586750" y="3716375"/>
                <a:ext cx="207150" cy="89775"/>
              </a:xfrm>
              <a:custGeom>
                <a:rect b="b" l="l" r="r" t="t"/>
                <a:pathLst>
                  <a:path extrusionOk="0" h="3591" w="8286">
                    <a:moveTo>
                      <a:pt x="2615" y="757"/>
                    </a:moveTo>
                    <a:cubicBezTo>
                      <a:pt x="2804" y="757"/>
                      <a:pt x="2962" y="915"/>
                      <a:pt x="2962" y="1104"/>
                    </a:cubicBezTo>
                    <a:cubicBezTo>
                      <a:pt x="2962" y="1293"/>
                      <a:pt x="2804" y="1450"/>
                      <a:pt x="2615" y="1450"/>
                    </a:cubicBezTo>
                    <a:cubicBezTo>
                      <a:pt x="2394" y="1450"/>
                      <a:pt x="2237" y="1293"/>
                      <a:pt x="2237" y="1104"/>
                    </a:cubicBezTo>
                    <a:cubicBezTo>
                      <a:pt x="2237" y="915"/>
                      <a:pt x="2394" y="757"/>
                      <a:pt x="2615" y="757"/>
                    </a:cubicBezTo>
                    <a:close/>
                    <a:moveTo>
                      <a:pt x="5608" y="757"/>
                    </a:moveTo>
                    <a:cubicBezTo>
                      <a:pt x="5797" y="757"/>
                      <a:pt x="5955" y="915"/>
                      <a:pt x="5955" y="1104"/>
                    </a:cubicBezTo>
                    <a:cubicBezTo>
                      <a:pt x="5955" y="1293"/>
                      <a:pt x="5797" y="1450"/>
                      <a:pt x="5608" y="1450"/>
                    </a:cubicBezTo>
                    <a:cubicBezTo>
                      <a:pt x="5387" y="1450"/>
                      <a:pt x="5230" y="1293"/>
                      <a:pt x="5230" y="1104"/>
                    </a:cubicBezTo>
                    <a:cubicBezTo>
                      <a:pt x="5198" y="915"/>
                      <a:pt x="5387" y="757"/>
                      <a:pt x="5608" y="757"/>
                    </a:cubicBezTo>
                    <a:close/>
                    <a:moveTo>
                      <a:pt x="95" y="1"/>
                    </a:moveTo>
                    <a:lnTo>
                      <a:pt x="95" y="3088"/>
                    </a:lnTo>
                    <a:lnTo>
                      <a:pt x="0" y="3088"/>
                    </a:lnTo>
                    <a:lnTo>
                      <a:pt x="1386" y="3561"/>
                    </a:lnTo>
                    <a:cubicBezTo>
                      <a:pt x="1451" y="3577"/>
                      <a:pt x="1517" y="3585"/>
                      <a:pt x="1581" y="3585"/>
                    </a:cubicBezTo>
                    <a:cubicBezTo>
                      <a:pt x="1764" y="3585"/>
                      <a:pt x="1939" y="3520"/>
                      <a:pt x="2079" y="3404"/>
                    </a:cubicBezTo>
                    <a:cubicBezTo>
                      <a:pt x="2371" y="3112"/>
                      <a:pt x="2737" y="2970"/>
                      <a:pt x="3098" y="2970"/>
                    </a:cubicBezTo>
                    <a:cubicBezTo>
                      <a:pt x="3478" y="2970"/>
                      <a:pt x="3852" y="3128"/>
                      <a:pt x="4127" y="3435"/>
                    </a:cubicBezTo>
                    <a:cubicBezTo>
                      <a:pt x="4415" y="3132"/>
                      <a:pt x="4791" y="2982"/>
                      <a:pt x="5166" y="2982"/>
                    </a:cubicBezTo>
                    <a:cubicBezTo>
                      <a:pt x="5531" y="2982"/>
                      <a:pt x="5895" y="3124"/>
                      <a:pt x="6175" y="3404"/>
                    </a:cubicBezTo>
                    <a:cubicBezTo>
                      <a:pt x="6329" y="3535"/>
                      <a:pt x="6483" y="3591"/>
                      <a:pt x="6658" y="3591"/>
                    </a:cubicBezTo>
                    <a:cubicBezTo>
                      <a:pt x="6734" y="3591"/>
                      <a:pt x="6814" y="3580"/>
                      <a:pt x="6900" y="3561"/>
                    </a:cubicBezTo>
                    <a:lnTo>
                      <a:pt x="8286" y="3088"/>
                    </a:lnTo>
                    <a:lnTo>
                      <a:pt x="828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24"/>
              <p:cNvSpPr/>
              <p:nvPr/>
            </p:nvSpPr>
            <p:spPr>
              <a:xfrm>
                <a:off x="-51497750" y="3666775"/>
                <a:ext cx="26000" cy="26800"/>
              </a:xfrm>
              <a:custGeom>
                <a:rect b="b" l="l" r="r" t="t"/>
                <a:pathLst>
                  <a:path extrusionOk="0" h="1072" w="1040">
                    <a:moveTo>
                      <a:pt x="536" y="0"/>
                    </a:moveTo>
                    <a:lnTo>
                      <a:pt x="0" y="536"/>
                    </a:lnTo>
                    <a:lnTo>
                      <a:pt x="536" y="1071"/>
                    </a:lnTo>
                    <a:lnTo>
                      <a:pt x="1040" y="536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9" name="Google Shape;669;p24"/>
            <p:cNvGrpSpPr/>
            <p:nvPr/>
          </p:nvGrpSpPr>
          <p:grpSpPr>
            <a:xfrm>
              <a:off x="3518475" y="1158382"/>
              <a:ext cx="295536" cy="337178"/>
              <a:chOff x="-51623775" y="3584850"/>
              <a:chExt cx="279625" cy="319025"/>
            </a:xfrm>
          </p:grpSpPr>
          <p:sp>
            <p:nvSpPr>
              <p:cNvPr id="670" name="Google Shape;670;p24"/>
              <p:cNvSpPr/>
              <p:nvPr/>
            </p:nvSpPr>
            <p:spPr>
              <a:xfrm>
                <a:off x="-51497750" y="3832175"/>
                <a:ext cx="26000" cy="13200"/>
              </a:xfrm>
              <a:custGeom>
                <a:rect b="b" l="l" r="r" t="t"/>
                <a:pathLst>
                  <a:path extrusionOk="0" h="528" w="1040">
                    <a:moveTo>
                      <a:pt x="504" y="0"/>
                    </a:moveTo>
                    <a:cubicBezTo>
                      <a:pt x="378" y="189"/>
                      <a:pt x="252" y="252"/>
                      <a:pt x="0" y="410"/>
                    </a:cubicBezTo>
                    <a:cubicBezTo>
                      <a:pt x="158" y="489"/>
                      <a:pt x="339" y="528"/>
                      <a:pt x="520" y="528"/>
                    </a:cubicBezTo>
                    <a:cubicBezTo>
                      <a:pt x="701" y="528"/>
                      <a:pt x="882" y="489"/>
                      <a:pt x="1040" y="410"/>
                    </a:cubicBezTo>
                    <a:cubicBezTo>
                      <a:pt x="788" y="252"/>
                      <a:pt x="693" y="158"/>
                      <a:pt x="50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24"/>
              <p:cNvSpPr/>
              <p:nvPr/>
            </p:nvSpPr>
            <p:spPr>
              <a:xfrm>
                <a:off x="-51574150" y="3809300"/>
                <a:ext cx="78000" cy="26550"/>
              </a:xfrm>
              <a:custGeom>
                <a:rect b="b" l="l" r="r" t="t"/>
                <a:pathLst>
                  <a:path extrusionOk="0" h="1062" w="3120">
                    <a:moveTo>
                      <a:pt x="2547" y="1"/>
                    </a:moveTo>
                    <a:cubicBezTo>
                      <a:pt x="2380" y="1"/>
                      <a:pt x="2203" y="61"/>
                      <a:pt x="2048" y="191"/>
                    </a:cubicBezTo>
                    <a:cubicBezTo>
                      <a:pt x="1784" y="477"/>
                      <a:pt x="1443" y="609"/>
                      <a:pt x="1078" y="609"/>
                    </a:cubicBezTo>
                    <a:cubicBezTo>
                      <a:pt x="921" y="609"/>
                      <a:pt x="760" y="585"/>
                      <a:pt x="599" y="537"/>
                    </a:cubicBezTo>
                    <a:lnTo>
                      <a:pt x="0" y="348"/>
                    </a:lnTo>
                    <a:lnTo>
                      <a:pt x="0" y="348"/>
                    </a:lnTo>
                    <a:cubicBezTo>
                      <a:pt x="401" y="819"/>
                      <a:pt x="977" y="1061"/>
                      <a:pt x="1572" y="1061"/>
                    </a:cubicBezTo>
                    <a:cubicBezTo>
                      <a:pt x="1773" y="1061"/>
                      <a:pt x="1975" y="1034"/>
                      <a:pt x="2174" y="978"/>
                    </a:cubicBezTo>
                    <a:cubicBezTo>
                      <a:pt x="2615" y="821"/>
                      <a:pt x="2804" y="632"/>
                      <a:pt x="3119" y="348"/>
                    </a:cubicBezTo>
                    <a:cubicBezTo>
                      <a:pt x="3008" y="125"/>
                      <a:pt x="2787" y="1"/>
                      <a:pt x="254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24"/>
              <p:cNvSpPr/>
              <p:nvPr/>
            </p:nvSpPr>
            <p:spPr>
              <a:xfrm>
                <a:off x="-51579675" y="3837675"/>
                <a:ext cx="190625" cy="66200"/>
              </a:xfrm>
              <a:custGeom>
                <a:rect b="b" l="l" r="r" t="t"/>
                <a:pathLst>
                  <a:path extrusionOk="0" h="2648" w="7625">
                    <a:moveTo>
                      <a:pt x="7625" y="1"/>
                    </a:moveTo>
                    <a:lnTo>
                      <a:pt x="7625" y="1"/>
                    </a:lnTo>
                    <a:cubicBezTo>
                      <a:pt x="7121" y="442"/>
                      <a:pt x="6491" y="662"/>
                      <a:pt x="5829" y="662"/>
                    </a:cubicBezTo>
                    <a:cubicBezTo>
                      <a:pt x="5577" y="662"/>
                      <a:pt x="5356" y="631"/>
                      <a:pt x="5104" y="568"/>
                    </a:cubicBezTo>
                    <a:cubicBezTo>
                      <a:pt x="4758" y="914"/>
                      <a:pt x="4285" y="1103"/>
                      <a:pt x="3813" y="1103"/>
                    </a:cubicBezTo>
                    <a:cubicBezTo>
                      <a:pt x="3340" y="1103"/>
                      <a:pt x="2868" y="914"/>
                      <a:pt x="2521" y="568"/>
                    </a:cubicBezTo>
                    <a:cubicBezTo>
                      <a:pt x="2269" y="631"/>
                      <a:pt x="2048" y="662"/>
                      <a:pt x="1796" y="662"/>
                    </a:cubicBezTo>
                    <a:cubicBezTo>
                      <a:pt x="1135" y="662"/>
                      <a:pt x="505" y="442"/>
                      <a:pt x="1" y="1"/>
                    </a:cubicBezTo>
                    <a:lnTo>
                      <a:pt x="1" y="1"/>
                    </a:lnTo>
                    <a:cubicBezTo>
                      <a:pt x="599" y="1576"/>
                      <a:pt x="2111" y="2647"/>
                      <a:pt x="3813" y="2647"/>
                    </a:cubicBezTo>
                    <a:cubicBezTo>
                      <a:pt x="5514" y="2647"/>
                      <a:pt x="7058" y="1576"/>
                      <a:pt x="762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24"/>
              <p:cNvSpPr/>
              <p:nvPr/>
            </p:nvSpPr>
            <p:spPr>
              <a:xfrm>
                <a:off x="-51473350" y="3809250"/>
                <a:ext cx="78000" cy="26500"/>
              </a:xfrm>
              <a:custGeom>
                <a:rect b="b" l="l" r="r" t="t"/>
                <a:pathLst>
                  <a:path extrusionOk="0" h="1060" w="3120">
                    <a:moveTo>
                      <a:pt x="600" y="1"/>
                    </a:moveTo>
                    <a:cubicBezTo>
                      <a:pt x="364" y="1"/>
                      <a:pt x="129" y="117"/>
                      <a:pt x="1" y="319"/>
                    </a:cubicBezTo>
                    <a:cubicBezTo>
                      <a:pt x="284" y="602"/>
                      <a:pt x="505" y="823"/>
                      <a:pt x="946" y="949"/>
                    </a:cubicBezTo>
                    <a:cubicBezTo>
                      <a:pt x="1155" y="1024"/>
                      <a:pt x="1369" y="1059"/>
                      <a:pt x="1580" y="1059"/>
                    </a:cubicBezTo>
                    <a:cubicBezTo>
                      <a:pt x="2163" y="1059"/>
                      <a:pt x="2727" y="790"/>
                      <a:pt x="3120" y="350"/>
                    </a:cubicBezTo>
                    <a:lnTo>
                      <a:pt x="3120" y="350"/>
                    </a:lnTo>
                    <a:lnTo>
                      <a:pt x="2521" y="539"/>
                    </a:lnTo>
                    <a:cubicBezTo>
                      <a:pt x="2369" y="587"/>
                      <a:pt x="2212" y="611"/>
                      <a:pt x="2056" y="611"/>
                    </a:cubicBezTo>
                    <a:cubicBezTo>
                      <a:pt x="1693" y="611"/>
                      <a:pt x="1336" y="479"/>
                      <a:pt x="1072" y="193"/>
                    </a:cubicBezTo>
                    <a:cubicBezTo>
                      <a:pt x="940" y="61"/>
                      <a:pt x="770" y="1"/>
                      <a:pt x="60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24"/>
              <p:cNvSpPr/>
              <p:nvPr/>
            </p:nvSpPr>
            <p:spPr>
              <a:xfrm>
                <a:off x="-51598575" y="3584850"/>
                <a:ext cx="226850" cy="111875"/>
              </a:xfrm>
              <a:custGeom>
                <a:rect b="b" l="l" r="r" t="t"/>
                <a:pathLst>
                  <a:path extrusionOk="0" h="4475" w="9074">
                    <a:moveTo>
                      <a:pt x="757" y="1"/>
                    </a:moveTo>
                    <a:cubicBezTo>
                      <a:pt x="379" y="1"/>
                      <a:pt x="1" y="347"/>
                      <a:pt x="1" y="725"/>
                    </a:cubicBezTo>
                    <a:cubicBezTo>
                      <a:pt x="1" y="1009"/>
                      <a:pt x="158" y="1261"/>
                      <a:pt x="379" y="1355"/>
                    </a:cubicBezTo>
                    <a:lnTo>
                      <a:pt x="379" y="4474"/>
                    </a:lnTo>
                    <a:lnTo>
                      <a:pt x="3561" y="4474"/>
                    </a:lnTo>
                    <a:lnTo>
                      <a:pt x="3120" y="4033"/>
                    </a:lnTo>
                    <a:cubicBezTo>
                      <a:pt x="2962" y="3876"/>
                      <a:pt x="2962" y="3655"/>
                      <a:pt x="3120" y="3529"/>
                    </a:cubicBezTo>
                    <a:lnTo>
                      <a:pt x="4191" y="2458"/>
                    </a:lnTo>
                    <a:cubicBezTo>
                      <a:pt x="4269" y="2379"/>
                      <a:pt x="4364" y="2340"/>
                      <a:pt x="4455" y="2340"/>
                    </a:cubicBezTo>
                    <a:cubicBezTo>
                      <a:pt x="4545" y="2340"/>
                      <a:pt x="4632" y="2379"/>
                      <a:pt x="4695" y="2458"/>
                    </a:cubicBezTo>
                    <a:lnTo>
                      <a:pt x="5766" y="3529"/>
                    </a:lnTo>
                    <a:cubicBezTo>
                      <a:pt x="5923" y="3687"/>
                      <a:pt x="5923" y="3939"/>
                      <a:pt x="5766" y="4033"/>
                    </a:cubicBezTo>
                    <a:lnTo>
                      <a:pt x="5325" y="4474"/>
                    </a:lnTo>
                    <a:lnTo>
                      <a:pt x="8507" y="4474"/>
                    </a:lnTo>
                    <a:lnTo>
                      <a:pt x="8507" y="1355"/>
                    </a:lnTo>
                    <a:cubicBezTo>
                      <a:pt x="8759" y="1261"/>
                      <a:pt x="8885" y="1009"/>
                      <a:pt x="8885" y="725"/>
                    </a:cubicBezTo>
                    <a:cubicBezTo>
                      <a:pt x="9074" y="347"/>
                      <a:pt x="8696" y="1"/>
                      <a:pt x="8318" y="1"/>
                    </a:cubicBezTo>
                    <a:cubicBezTo>
                      <a:pt x="7908" y="1"/>
                      <a:pt x="7562" y="347"/>
                      <a:pt x="7562" y="725"/>
                    </a:cubicBezTo>
                    <a:cubicBezTo>
                      <a:pt x="7562" y="883"/>
                      <a:pt x="7625" y="1009"/>
                      <a:pt x="7688" y="1135"/>
                    </a:cubicBezTo>
                    <a:lnTo>
                      <a:pt x="6428" y="2143"/>
                    </a:lnTo>
                    <a:lnTo>
                      <a:pt x="5167" y="1135"/>
                    </a:lnTo>
                    <a:cubicBezTo>
                      <a:pt x="5262" y="1009"/>
                      <a:pt x="5293" y="883"/>
                      <a:pt x="5293" y="725"/>
                    </a:cubicBezTo>
                    <a:cubicBezTo>
                      <a:pt x="5293" y="347"/>
                      <a:pt x="4947" y="1"/>
                      <a:pt x="4537" y="1"/>
                    </a:cubicBezTo>
                    <a:cubicBezTo>
                      <a:pt x="4159" y="1"/>
                      <a:pt x="3781" y="347"/>
                      <a:pt x="3781" y="725"/>
                    </a:cubicBezTo>
                    <a:cubicBezTo>
                      <a:pt x="3781" y="883"/>
                      <a:pt x="3844" y="1009"/>
                      <a:pt x="3907" y="1135"/>
                    </a:cubicBezTo>
                    <a:lnTo>
                      <a:pt x="2647" y="2143"/>
                    </a:lnTo>
                    <a:lnTo>
                      <a:pt x="1387" y="1135"/>
                    </a:lnTo>
                    <a:cubicBezTo>
                      <a:pt x="1481" y="1009"/>
                      <a:pt x="1513" y="883"/>
                      <a:pt x="1513" y="725"/>
                    </a:cubicBezTo>
                    <a:cubicBezTo>
                      <a:pt x="1513" y="347"/>
                      <a:pt x="1166" y="1"/>
                      <a:pt x="75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24"/>
              <p:cNvSpPr/>
              <p:nvPr/>
            </p:nvSpPr>
            <p:spPr>
              <a:xfrm>
                <a:off x="-51623775" y="3703775"/>
                <a:ext cx="18125" cy="63825"/>
              </a:xfrm>
              <a:custGeom>
                <a:rect b="b" l="l" r="r" t="t"/>
                <a:pathLst>
                  <a:path extrusionOk="0" h="2553" w="725">
                    <a:moveTo>
                      <a:pt x="725" y="1"/>
                    </a:moveTo>
                    <a:cubicBezTo>
                      <a:pt x="252" y="190"/>
                      <a:pt x="0" y="726"/>
                      <a:pt x="0" y="1261"/>
                    </a:cubicBezTo>
                    <a:cubicBezTo>
                      <a:pt x="0" y="1797"/>
                      <a:pt x="315" y="2301"/>
                      <a:pt x="725" y="2553"/>
                    </a:cubicBezTo>
                    <a:lnTo>
                      <a:pt x="7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24"/>
              <p:cNvSpPr/>
              <p:nvPr/>
            </p:nvSpPr>
            <p:spPr>
              <a:xfrm>
                <a:off x="-51363075" y="3703000"/>
                <a:ext cx="18925" cy="63825"/>
              </a:xfrm>
              <a:custGeom>
                <a:rect b="b" l="l" r="r" t="t"/>
                <a:pathLst>
                  <a:path extrusionOk="0" h="2553" w="757">
                    <a:moveTo>
                      <a:pt x="1" y="0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757"/>
                      <a:pt x="442" y="221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24"/>
              <p:cNvSpPr/>
              <p:nvPr/>
            </p:nvSpPr>
            <p:spPr>
              <a:xfrm>
                <a:off x="-51586750" y="3716375"/>
                <a:ext cx="207150" cy="89775"/>
              </a:xfrm>
              <a:custGeom>
                <a:rect b="b" l="l" r="r" t="t"/>
                <a:pathLst>
                  <a:path extrusionOk="0" h="3591" w="8286">
                    <a:moveTo>
                      <a:pt x="2615" y="757"/>
                    </a:moveTo>
                    <a:cubicBezTo>
                      <a:pt x="2804" y="757"/>
                      <a:pt x="2962" y="915"/>
                      <a:pt x="2962" y="1104"/>
                    </a:cubicBezTo>
                    <a:cubicBezTo>
                      <a:pt x="2962" y="1293"/>
                      <a:pt x="2804" y="1450"/>
                      <a:pt x="2615" y="1450"/>
                    </a:cubicBezTo>
                    <a:cubicBezTo>
                      <a:pt x="2394" y="1450"/>
                      <a:pt x="2237" y="1293"/>
                      <a:pt x="2237" y="1104"/>
                    </a:cubicBezTo>
                    <a:cubicBezTo>
                      <a:pt x="2237" y="915"/>
                      <a:pt x="2394" y="757"/>
                      <a:pt x="2615" y="757"/>
                    </a:cubicBezTo>
                    <a:close/>
                    <a:moveTo>
                      <a:pt x="5608" y="757"/>
                    </a:moveTo>
                    <a:cubicBezTo>
                      <a:pt x="5797" y="757"/>
                      <a:pt x="5955" y="915"/>
                      <a:pt x="5955" y="1104"/>
                    </a:cubicBezTo>
                    <a:cubicBezTo>
                      <a:pt x="5955" y="1293"/>
                      <a:pt x="5797" y="1450"/>
                      <a:pt x="5608" y="1450"/>
                    </a:cubicBezTo>
                    <a:cubicBezTo>
                      <a:pt x="5387" y="1450"/>
                      <a:pt x="5230" y="1293"/>
                      <a:pt x="5230" y="1104"/>
                    </a:cubicBezTo>
                    <a:cubicBezTo>
                      <a:pt x="5198" y="915"/>
                      <a:pt x="5387" y="757"/>
                      <a:pt x="5608" y="757"/>
                    </a:cubicBezTo>
                    <a:close/>
                    <a:moveTo>
                      <a:pt x="95" y="1"/>
                    </a:moveTo>
                    <a:lnTo>
                      <a:pt x="95" y="3088"/>
                    </a:lnTo>
                    <a:lnTo>
                      <a:pt x="0" y="3088"/>
                    </a:lnTo>
                    <a:lnTo>
                      <a:pt x="1386" y="3561"/>
                    </a:lnTo>
                    <a:cubicBezTo>
                      <a:pt x="1451" y="3577"/>
                      <a:pt x="1517" y="3585"/>
                      <a:pt x="1581" y="3585"/>
                    </a:cubicBezTo>
                    <a:cubicBezTo>
                      <a:pt x="1764" y="3585"/>
                      <a:pt x="1939" y="3520"/>
                      <a:pt x="2079" y="3404"/>
                    </a:cubicBezTo>
                    <a:cubicBezTo>
                      <a:pt x="2371" y="3112"/>
                      <a:pt x="2737" y="2970"/>
                      <a:pt x="3098" y="2970"/>
                    </a:cubicBezTo>
                    <a:cubicBezTo>
                      <a:pt x="3478" y="2970"/>
                      <a:pt x="3852" y="3128"/>
                      <a:pt x="4127" y="3435"/>
                    </a:cubicBezTo>
                    <a:cubicBezTo>
                      <a:pt x="4415" y="3132"/>
                      <a:pt x="4791" y="2982"/>
                      <a:pt x="5166" y="2982"/>
                    </a:cubicBezTo>
                    <a:cubicBezTo>
                      <a:pt x="5531" y="2982"/>
                      <a:pt x="5895" y="3124"/>
                      <a:pt x="6175" y="3404"/>
                    </a:cubicBezTo>
                    <a:cubicBezTo>
                      <a:pt x="6329" y="3535"/>
                      <a:pt x="6483" y="3591"/>
                      <a:pt x="6658" y="3591"/>
                    </a:cubicBezTo>
                    <a:cubicBezTo>
                      <a:pt x="6734" y="3591"/>
                      <a:pt x="6814" y="3580"/>
                      <a:pt x="6900" y="3561"/>
                    </a:cubicBezTo>
                    <a:lnTo>
                      <a:pt x="8286" y="3088"/>
                    </a:lnTo>
                    <a:lnTo>
                      <a:pt x="828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24"/>
              <p:cNvSpPr/>
              <p:nvPr/>
            </p:nvSpPr>
            <p:spPr>
              <a:xfrm>
                <a:off x="-51497750" y="3666775"/>
                <a:ext cx="26000" cy="26800"/>
              </a:xfrm>
              <a:custGeom>
                <a:rect b="b" l="l" r="r" t="t"/>
                <a:pathLst>
                  <a:path extrusionOk="0" h="1072" w="1040">
                    <a:moveTo>
                      <a:pt x="536" y="0"/>
                    </a:moveTo>
                    <a:lnTo>
                      <a:pt x="0" y="536"/>
                    </a:lnTo>
                    <a:lnTo>
                      <a:pt x="536" y="1071"/>
                    </a:lnTo>
                    <a:lnTo>
                      <a:pt x="1040" y="536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79" name="Google Shape;679;p24"/>
          <p:cNvSpPr txBox="1"/>
          <p:nvPr/>
        </p:nvSpPr>
        <p:spPr>
          <a:xfrm>
            <a:off x="4791993" y="1760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Team lead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680" name="Google Shape;680;p24"/>
          <p:cNvSpPr txBox="1"/>
          <p:nvPr/>
        </p:nvSpPr>
        <p:spPr>
          <a:xfrm>
            <a:off x="4791993" y="1158061"/>
            <a:ext cx="20802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Management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eekly Mee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